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5"/>
  </p:notesMasterIdLst>
  <p:sldIdLst>
    <p:sldId id="4631" r:id="rId3"/>
    <p:sldId id="4122" r:id="rId4"/>
    <p:sldId id="4047" r:id="rId5"/>
    <p:sldId id="4735" r:id="rId6"/>
    <p:sldId id="4732" r:id="rId7"/>
    <p:sldId id="367" r:id="rId8"/>
    <p:sldId id="4733" r:id="rId9"/>
    <p:sldId id="4734" r:id="rId10"/>
    <p:sldId id="4508" r:id="rId11"/>
    <p:sldId id="4730" r:id="rId12"/>
    <p:sldId id="4509" r:id="rId13"/>
    <p:sldId id="471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5196" autoAdjust="0"/>
  </p:normalViewPr>
  <p:slideViewPr>
    <p:cSldViewPr snapToGrid="0" snapToObjects="1">
      <p:cViewPr varScale="1">
        <p:scale>
          <a:sx n="85" d="100"/>
          <a:sy n="85" d="100"/>
        </p:scale>
        <p:origin x="101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7:50.505"/>
    </inkml:context>
    <inkml:brush xml:id="br0">
      <inkml:brushProperty name="width" value="0.05" units="cm"/>
      <inkml:brushProperty name="height" value="0.05" units="cm"/>
      <inkml:brushProperty name="color" value="#ED1C24"/>
      <inkml:brushProperty name="fitToCurve" value="1"/>
    </inkml:brush>
  </inkml:definitions>
  <inkml:trace contextRef="#ctx0" brushRef="#br0">2241 1644 0,'0'-25'15,"-25"25"-15,25-25 16,25 50 0,0 0 15,-25-1-31,0 1 16,0 0-1,0 0-15,0 0 0,0 25 16,0-25-16,0 0 0,0 24 15,-25-24-15,25 25 16,0-25-16,0 0 0,0 25 16,0-25-16,0 0 15,0-1-15,0 1 16,0 0-16</inkml:trace>
  <inkml:trace contextRef="#ctx0" brushRef="#br0" timeOffset="414">2216 1743 0,'-25'-25'0,"-25"0"16,25 0-16,-24 1 0,24-26 15,0 0-15,0 0 0,25 0 16,0-24-16,25 24 16,0 0-16,24-25 0,1 26 15,25-1-15,0 0 16,-1 25-16,26 0 0,-25 25 15,-26 0-15,1 25 0,0 0 16,0 25-16,-50 24 16,0-24-16,0 25 0,0 0 15,-25-1-15,0 1 0,0 0 16,-25-1-16,1-24 16,24 0-16,-25-25 0,0 25 15,25-25-15,-25-25 16,1 0-16,24 0 15</inkml:trace>
  <inkml:trace contextRef="#ctx0" brushRef="#br0" timeOffset="815">2614 1893 0,'25'-25'31,"0"25"-15,25 0-16,0 25 16,0-1-1,-26 1-15,1-25 0,0 25 16,0 25-16,-25-25 0,0 0 15,0 0-15,0 0 16,0 0-16,-25-1 0,0 1 16,0-25-16,1 25 15,-1-25-15,0 0 0,0-25 16,25 0-16,0 1 16,0-1-16,25 0 15,0-25-15,0 25 0,-1 0 16,1 0-16,25 0 15,-25 0-15,0 25 0,25 0 16,-25 0-16</inkml:trace>
  <inkml:trace contextRef="#ctx0" brushRef="#br0" timeOffset="1165">3212 1942 0,'25'0'0,"0"-25"15,-25 1-15,-25 24 32,0 0-17,0 0-15,0 24 0,25 1 16,-25-25-16,0 25 16,25 0-16,0 25 0,0-25 15,0 0-15,0 0 16,25 0-16,0-1 0,0 1 15,0 0-15,0-25 0,25 0 16,-25 0-16,0 0 16,24-25-16,-24 0 0,-25 1 15,25-1-15,-25 0 16,0 0-16,-25 0 0,25 0 16,-25 0-16,0 0 15,-24 25-15,24-25 0,0 25 16,0 0-16,0 0 15</inkml:trace>
  <inkml:trace contextRef="#ctx0" brushRef="#br0" timeOffset="1663">3785 1893 0,'0'-25'31,"-25"25"-31,0-25 16,0 25-16,-25 0 15,25 0 1,0 0-16,1 25 0,24 0 16,-25-1-16,0 1 15,25 0-15,0 0 0,0 0 16,0 0-16,0 0 0,25 0 15,0 0-15,-25 0 16,49-25-16,-24 0 0,0 0 16,25 0-16,-25 0 0,25-25 15,-25 0-15,-1 0 16,26-25-16,-50 0 0,25 0 16,-25 1-16,0-26 15,0 0-15,0 1 0,-25-1 16,0 25-16,0-25 15,25 26-15,-24 24 0,24 0 16,-25 0-16,25 50 16,0 0-16,0 24 15,0 1-15,0 25 0,0 0 16,25-1-16,-25 1 16,24 0-16,1-1 0,0-24 15,0 25-15,0 0 0,0-26 16,-25-24-16,25 25 15</inkml:trace>
  <inkml:trace contextRef="#ctx0" brushRef="#br0" timeOffset="4237">1245 3636 0,'-25'0'31,"25"25"16,0 0-47,0-1 0,0 26 16,25 0-16,-25 0 0,0 0 15,0-1-15,0-24 16,25 25-16,-25 0 0,0-25 16,0 0-16,0 0 15,-25-25-15,0-25 16,25 0-16,0-50 15,-25 25 1,25 1-16,0-26 0,0 25 16,0-25-16,0 26 0,0-1 15,0 0-15,0 0 16,25 25-16,-25 0 16,25 25-16,0 0 0,0 0 15,-1 25-15,1 0 0,0 0 16,0 0-16,0 0 0,-25 25 15,0-25-15,0-1 16,0 26-16,-25-25 0,0 0 16,0 0-16,0 0 15,1-25-15,-1 25 0,0-25 16</inkml:trace>
  <inkml:trace contextRef="#ctx0" brushRef="#br0" timeOffset="4448">1593 3636 0,'25'0'0,"-25"25"32,0 0-17,0-1-15,25 1 16,-25 25-16,25-25 15,0 25-15,-25 0 0,25-1 16,-25 1-16,25 0 16,-25 0-16</inkml:trace>
  <inkml:trace contextRef="#ctx0" brushRef="#br0" timeOffset="5743">3536 3461 0,'0'-25'15,"-25"25"1,0 0 15,25 25-31,0 0 16,0 0-16,0 0 0,0 0 15,0 25-15,0-25 16,-25 25-16,25-1 0,0 1 16,-25 0-16,25-25 15,0 25-15,0-25 0,0-1 16,0 1-16,0 0 0,0 0 15,25-25-15,0 25 16,25-25-16,-25 25 0,24-25 16,1 0-16,25 25 15,-25-25-15,0 0 0,-1 25 16,1-25-16,-25 0 0,0 0 16</inkml:trace>
  <inkml:trace contextRef="#ctx0" brushRef="#br0" timeOffset="6206">4183 3835 0,'0'-25'0,"-25"0"15,25 0 1,-25 25-1,25-25 1,-25 25-16,1 0 16,-1 25-16,0 0 15,0 0-15,0 0 16,25 0-16,-25 0 16,25 0-16,0 0 0,0-1 15,0 1-15,0 0 16,25 0-16,0-25 15,0 0-15,0 0 0,0-25 16,-1 25-16,1-25 16,0 0-16,0 25 0,0-24 15,0-1-15,-25 0 0,25 0 16,-25 0-16,0 0 16,25 25-16,-25 25 31,0 0-31,0 0 15,0 0-15,0 0 0,25-1 16,0 1-16,-25 0 16,25-25-16,-1 0 0</inkml:trace>
  <inkml:trace contextRef="#ctx0" brushRef="#br0" timeOffset="6633">4557 3661 0,'0'-25'0,"-25"0"16,25 0-16,-25 25 16,25 25-1,0 25-15,0-25 16,0 24-16,0 1 0,25 0 16,-25 25-16,25-26 15,-25 1-15,25 25 0,-25-25 16,0 0-16,0-1 15,0 1-15,25-25 0,-25 0 16,0 0-16,0-50 16,-25 0-1,25-25-15,0 0 0,0 1 16,0-1-16,0 0 16,25-25-16,-25 26 0,24 24 15,1-25-15,-25 25 0,25 0 16,0 25-16,0 0 15,0 0-15,0 25 0,0 0 16,-25 0-16,0 0 16,0 0-16,0-1 0,-25-24 15,0 25-15,0 0 0,-25-25 16,25 0-16,0 0 16,-24 0-16,24 0 0,0-25 15</inkml:trace>
  <inkml:trace contextRef="#ctx0" brushRef="#br0" timeOffset="6991">5030 3536 0,'0'-25'0,"-25"25"16,25-25-16,-25 25 16,25 25-1,0 0 1,0 25-16,0-25 0,0 25 15,25-1-15,-25 1 0,25 0 16,0 0-16,0 0 16,-25-1-16,25 1 0,-1 0 15,-24-25-15,0 0 16,25 0-16</inkml:trace>
  <inkml:trace contextRef="#ctx0" brushRef="#br0" timeOffset="7448">5105 3810 0,'-25'0'16,"0"-25"-16,0 25 0,0 0 15,25 25 1,-25-25-16,25 25 16,25-25-16,0 0 15,25 0-15,-1 0 0,1 0 16,0-25-16,0 25 0,0 0 15,-1-25-15,1 25 16,0 0-16,-25-25 0,0 25 16,-50 0 15,0 0-31,0 25 0,0-25 16,0 25-16,0 0 15,25 0-15,0 0 16,0 0-16,25 0 0,-25-1 15,25-24-15,0 25 16,0 0-16,25-25 0,-25 25 16,0-25-16,0 0 15,0 0-15,-1 0 0,1-25 16,0 0-16,-25 0 16,0 1-16,0-1 15,-25 0-15,25 0 0,-25 0 16,25 0-16,-24 0 15,-1 25-15,0-25 0,0 25 16,0 0-16,0 25 16</inkml:trace>
  <inkml:trace contextRef="#ctx0" brushRef="#br0" timeOffset="7940">5777 3536 0,'0'-25'0,"0"0"16,-25 25 0,25 25-1,25 25 1,-25-25-16,0 50 0,25-26 15,-25 26-15,0 0 0,0 0 16,25-1-16,-25 1 16,25 0-16,-25-1 0,25-24 15,-25 0-15,24 0 16,-24 0-16,25-26 0,0-24 31,-25-24-31,0-26 16,0 25-16,-25-50 0,25 25 15,-25-24-15,1-1 16,24 0-16,0 25 0,-25-24 16,25 24-16,0 0 0,25 25 15,-1 0-15,1 0 16,0 25-16,25 0 0,-25 0 16,25 0-16,0 25 15,-26-25-15,1 50 0,0-25 16,0 0-16,-25 0 0,-25 25 15,-25-25-15,1-1 16,-51 1-16,25 0 0</inkml:trace>
  <inkml:trace contextRef="#ctx0" brushRef="#br0" timeOffset="8983">1444 5329 0,'-25'-25'0,"0"25"15,0-25-15,0 25 0,0 0 16,1 0-16,24 25 15,0 0-15,0 25 16,0 0-16,24-1 16,-24 1-16,25 0 0,-25 0 15,0 25-15,0-26 0,0-24 16,0 25-16</inkml:trace>
  <inkml:trace contextRef="#ctx0" brushRef="#br0" timeOffset="9267">1195 5628 0,'0'-50'16,"0"0"-16,0-24 0,0 24 15,25 0-15,-25 0 0,25 0 16,0 1-16,0 24 16,24 0-16,1 0 15,0 0-15,0 25 16,0 0-16,-1 0 0,1 25 0,-25 0 15,25 0-15,-25 0 0,-25 24 16,0-24-16,0 0 16,-25 25-16,-25-25 0,25 25 15,-25-25-15,1-1 16,-1 1-16,0-25 0,0 25 16,25-25-16,0 0 0,0-25 15</inkml:trace>
  <inkml:trace contextRef="#ctx0" brushRef="#br0" timeOffset="9572">1867 5354 0,'-25'0'0,"25"-25"16,0 0-16,0 0 15,25 25-15,0-25 16,0 25-16,0 0 16,0 0-16,0 0 0,0 25 15,0-25-15,0 25 0,-1 25 16,-24-25-16,0 25 0,-24-25 16,-1 24-16,0-24 15,0 25-15,0-25 0,25 0 16,25-25-1,25 0-15,-25 0 16,49 0-16,-24 0 0,0 0 16</inkml:trace>
  <inkml:trace contextRef="#ctx0" brushRef="#br0" timeOffset="10231">4108 5329 0,'-24'0'15,"24"25"16,0 0-31,0 25 16,0-1-16,0 1 0,0 25 16,0 0-16,0-1 0,0 1 15,0 25-15,0-26 16,0 1-16,0 0 0,0-25 16,-25-1-16,25-24 0,0-50 31,-25 1-31,25-51 15,0 25-15,0-25 16,0-24-16,0 24 0,0-25 16,0 1-16,0 24 0,25 0 15,0 1-15,24 24 16,-24 0-16,25 0 0,0 25 16,0 25-16,0 0 15,-26 25-15,26-25 0,-25 50 16,0-25-16,0 25 0,-25-25 15,0 24-15,0 1 16,-25-25-16,0 25 0,0-25 16,-25 0-16,26 0 15,-26 0-15,25-25 0,0 0 16,0 0-16</inkml:trace>
  <inkml:trace contextRef="#ctx0" brushRef="#br0" timeOffset="10586">4631 5528 0,'0'25'0,"0"0"15,-24-25-15,24 25 16,-25-25-16,50 0 16,-1 0-1,26-25-15,-25 25 16,25-25-16,0 25 15,-25-25-15,24 0 0,-24 0 16,25 1-16,-25 24 16,-25-25-16,0 0 0,-25 0 15,0 25-15,0 0 16,-24 0-16,24 0 16,0 0-16,-25 0 0,25 25 15,0 0-15,25 0 16,-25-1-16,25 1 0,0 0 15,25 0-15,-25 0 0,25 25 16,0-50-16,0 25 16,0 0-16,0-25 0,0 0 15</inkml:trace>
  <inkml:trace contextRef="#ctx0" brushRef="#br0" timeOffset="10915">5080 5454 0,'0'-25'15,"0"0"-15,0 0 16,-25 25 0,50 25-1,0 0 1,-25 0-16,0 24 16,24-24-16,-24 0 0,0 25 15,0-25-15,-24 0 16,-1 0-16,25 0 0,-25-25 15,25-25 1,25 0 0,-25 0-16,25 0 15,-1 0-15,1-25 0,0 25 16,25 0-16,-25 1 0,0 24 16,0 0-16,25 0 15,-26 24-15,1 1 16,-25 0-16,0 0 15</inkml:trace>
  <inkml:trace contextRef="#ctx0" brushRef="#br0" timeOffset="11458">5802 5454 0,'0'-25'16,"25"25"-16,-25-25 15,0 0-15,-25 25 16,25-25-1,-25 25-15,0 25 16,0-25-16,0 25 16,0 0-16,0-25 0,1 25 15,24-1-15,-25 26 0,25-25 16,0 0-16,0 0 16,25-25-16,-1 25 0,-24 0 15,25-25-15,0 0 16,0 0-16,25-25 0,-25 25 15,0-25-15,0 0 0,0 0 16,-25-25-16,24 1 16,1-1-16,-25 0 0,25 0 15,-25 0-15,0 1 16,0 24-16,0 0 0,0 0 16,0 50-1,0 25 1,0-26-16,0 26 0,0 0 15,25 0-15,-25 25 16,25-51-16,0 76 16,-25-75-16,25 0 0</inkml:trace>
  <inkml:trace contextRef="#ctx0" brushRef="#br0" timeOffset="11947">6076 5429 0,'0'-50'0,"0"25"15,0 0-15,0 0 16,25 25-16,0 0 16,-1 0-16,1 0 15,0 25-15,0 0 0,0 0 16,0 0-16,0 0 0,-25 0 16,0-1-16,0 1 15,0 0-15,0 0 0,-25-25 16,25 25-16,-25-25 15,0 0-15,0-50 16,25 25-16,0 0 16,0 1-16,0-26 15,25 25-15,0 0 0,0 0 16,0 0-16,0 25 0,0-25 16,0 25-16,-1 0 15,1 25-15,0-25 0,-25 25 16,25-25-1,-25 25-15,25-25 47,-25-25-31,25 25 0,-25 25-16,0 0 15,25 0-15,-25 0 16,0 0-16,0-1 15,25 1-15,-25 0 16,0 0-16,0 0 0,0 0 0</inkml:trace>
  <inkml:trace contextRef="#ctx0" brushRef="#br0" timeOffset="12092">6599 5080 0,'0'-25'0,"-25"25"32,25 25-17,0 0-15</inkml:trace>
  <inkml:trace contextRef="#ctx0" brushRef="#br0" timeOffset="12415">6673 5229 0,'0'25'0,"25"0"16,-25 0 0,25 0-1,-25 0 1,0 0-16,25 0 0,-25 0 16,0 0-16,25-1 0,-25 1 15,0 0 1,25-25-16,-25 25 0,0-50 31,25 0-31,-25 0 16,0 1-16,25-26 15,-25 25-15,25 0 0,-25 0 16,25 0-16,-25 0 0,0 0 16,24 25-16,-24 25 31,0 0-31,0 0 15,25-25-15</inkml:trace>
  <inkml:trace contextRef="#ctx0" brushRef="#br0" timeOffset="12771">7072 5379 0,'25'0'16,"0"0"15,0 0-16,-1 0 1,1 0-16,0 0 16,0 0-16,0 0 0,0-25 15,0 25-15,0-25 16,0 0 0,-25 0-16,-25 0 15,0 25-15,25-25 0,-25 25 16,0 0-16,0 0 15,-25 0-15,25 0 0,1 25 16,-1 0-16,0 25 16,25-25-16,0 25 0,0-25 15,25 24-15,0 1 0,24-25 16,1 0-16,25 0 16,-25-25-16,-1 0 0,1 0 15,0 0-15,-25-25 16</inkml:trace>
  <inkml:trace contextRef="#ctx0" brushRef="#br0" timeOffset="14319">6051 3187 0,'-25'-24'16,"25"-1"-16,-25 0 0,0 0 15,0 0-15,0 25 16,-24-50-16,-26 50 0,0-25 16,0 0-16,-24 0 15,-26 25-15,-24 0 0,-25 0 16,-1 0-16,1 25 0,-25 0 16,0 0-16,-26 25 15,26 0-15,0 0 0,0 24 16,24-24-16,1 25 15,25-25-15,24 24 0,1-24 16,24 25-16,25 0 16,26-26-16,24 26 0,25 0 15,25-25-15,-1 24 0,51 1 16,25-25-16,24 24 16,1-24-16,24 0 0,26 0 15,24 0-15,0-25 0,25-1 16,25 1-16,-25-25 15,25 0-15,0-25 0,0 25 16,-25-24-16,1-26 16,-1 0-16,-25 0 0,0-25 15,-50 1-15,1-1 0,-1 0 16,-49-24-16,-25 24 16,-26-25-16,1 1 0,-50-1 15,0 1-15,-25-1 16,-49 25-16,-1 1 0,-25 24 15,-24 0-15,-1 25 0,-24 25 16,-1 0-16,1 25 16</inkml:trace>
  <inkml:trace contextRef="#ctx0" brushRef="#br0" timeOffset="15151">5030 4856 0,'-25'-25'0,"-25"25"15,0 0-15,1 0 0,-26 0 16,0 0-16,-24 0 0,-1 0 16,0 25-16,-24 0 15,-1 0-15,1 0 0,-26 0 16,1 24-16,24 1 15,1-25-15,-1 25 0,26 0 16,24-1-16,0 1 0,26 0 16,24 0-16,25 0 15,0-1-15,25 1 0,0 0 16,24 0-16,26 25 16,0-26-16,-1 1 0,26 0 15,25 0-15,24 0 0,0-1 16,51 1-16,-1-25 15,0 0-15,25 0 0,25-25 16,0 25-16,0-25 16,0 0-16,0-25 0,0 25 15,-25-25-15,0 0 0,1 0 16,-51-25-16,25 1 16,-49 24-16,-1-50 0,-25 25 15,-24-25-15,0 1 16,-26-1-16,1-25 0,-50 26 15,25-1-15,-50-25 0,0 26 16,-25-1-16,-25 0 16,-25 26-16,1-1 0,-51-25 15,1 50-15,-1-25 0,-49 0 16,0 26-16,-26-1 16,-24 0-16,0 25 0,-25 0 15,0 25-15,0-25 16,-25 25-16</inkml:trace>
  <inkml:trace contextRef="#ctx0" brushRef="#br0" timeOffset="18053">1394 224 0,'-50'-25'0,"25"25"0,-24 0 16,-1 25-16,25 25 16,0-25-16,0 50 0,0-1 15,0 26-15,0 24 0,25 26 16,-24-1-16,24 26 16,-25 24-16,0 25 0,25-25 15,-25 25-15,0 0 16,0 0-16,25 1 0,-25-26 15,25 0-15,-25 0 16,25-25-16,-25 1 0,0-1 16,-24 0-16,-1 1 0,0-1 15,0-25-15,-24 26 16,-1-26-16,0 26 0,25-26 16,-24-25-16,24 26 15,0-26-15,25 1 0,-25-26 16,25 1-16,0 0 0,1-1 15,24-24-15,-25 0 16,25-25-16,0-1 16,0 1-16,0-25 0,25 0 0,24 0 15,1-25-15,25 25 16,0-25-16,24 25 0,26-25 16,-1 25-16,26-25 15,24 24-15,0-24 0,50 0 16,0 0-16,50 0 0,25 0 15,0-24-15,50-1 16,24 25-16,1-25 0,49 25 16,0 0-16,26 0 15,-1 0-15,0 0 0,0 25 16,1 0-16,-26 24 0,0-24 16,-24 0-16,-26 25 15,-49-25-15,0 0 0,-50-25 16,-25 25-16,-25-25 15,-25 0-15,-25 0 0,-24 0 16,-26-25-16,-49 0 0,0 0 16,-51-25-16,1 0 15,-25-24-15,-25-1 0,-24-25 16,-1 1-16,-25-26 16,0-24-16,-24-1 0,24-24 15,0 0-15,26-50 0,-1 0 16,0-1-16,25-24 15,0 0-15,0 0 0,25-25 16,0 0-16,-25 25 16,25 0-16,0 0 0,-24 0 15,-1 25-15,25 0 16,-25 25-16,0 0 0,25 0 16,-25 24-16,25 1 0,0 24 15,25 1-15,0 49 16,0-24-16,0 49 0,-1 1 15,1 24-15,0 0 0,0 0 16,-25 25-16,0 0 16,0 0-16,-25 25 15,0 0 1,0 0-16,-24-24 0,-26 24 16,0 0-16,-24 0 0,-26-25 15,-24 25-15,-26 0 16,-24-25-16,-50 25 0,-25 0 15,-25-25-15,-24 25 16,-26 0-16,0-25 0,-24 25 16,-1 0-16,-24 0 0,-1-25 15,1 25-15,0 0 16,-1 25-16,1-25 0,24 25 16,-24 0-16,49 25 0,1-26 15,49 1-15,0 25 16,50-25-16,50 25 0,24-25 15,51 0-15,49-25 16</inkml:trace>
  <inkml:trace contextRef="#ctx0" brushRef="#br0" timeOffset="19262">9811 3187 0,'-25'0'0,"0"0"15,0 0-15,25 25 31,50-25-31,-25 0 0,50 0 16,49 25-16,1-25 0,49 0 16,50 0-16,25 0 15,50-25-15,25 25 0,49 0 16,26 0-16,49 0 16,0 0-16,0 0 0,50 0 15,-24 25-15,-26-25 0,0 25 16,-49-25-16,-26 25 15,-49-25-15,-50 0 0,-25 25 16,-75-25-16,-25 0 16,-49 0-16,-50 0 0,0 0 15,-75-25 1,0 25-16,0 0 16,0 0-16,-25 0 0,25-25 15,0 25-15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8.556"/>
    </inkml:context>
    <inkml:brush xml:id="br0">
      <inkml:brushProperty name="width" value="0.05" units="cm"/>
      <inkml:brushProperty name="height" value="0.05" units="cm"/>
      <inkml:brushProperty name="color" value="#ED1C24"/>
      <inkml:brushProperty name="fitToCurve" value="1"/>
    </inkml:brush>
  </inkml:definitions>
  <inkml:trace contextRef="#ctx0" brushRef="#br0">27 163 0,'0'-25'0,"0"0"16,-25 25-16,25 25 31,0 0-31,0 0 16,0 24-16,0 1 16,0 0-16,0 0 0,0 25 15,0-26-15,0 1 16,0 0-16,0-25 0,0 25 15,0-25-15</inkml:trace>
  <inkml:trace contextRef="#ctx0" brushRef="#br0" timeOffset="516">351 237 0,'0'-24'0,"0"-1"0,0 50 31,0-1-15,0 26-16,0 0 0,0 0 15,0 0-15,0 0 16,0-1-16,0 26 0,0-50 16,0 25-16,0-25 15,0 0-15,0-1 0,0 1 16,0-50-1,0 1-15,-25-1 16,25-25-16,0 0 0,0 0 16,0-24-16,25 24 0,-25-25 15,25 0-15,-25 25 16,25 1-16,-25 24 0,25 25 16,0 0-1,-1 25-15,-24 24 0,25 1 16,0 0-16,0 0 0,25 25 15,-25-26-15,25 1 16,-25 0-16,0-25 0,-1 0 16,1 0-16,0-25 15,0 0-15,-25-25 0,0 0 16,0 0-16,0-25 0,25 0 16,-25-24-16,0-1 15,0 0-15,0 1 0,0 24 16,0 0-16,0 0 15,0 25-15,0 0 0,0 50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45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0,'25'0'31,"0"0"-15,0 0-16,25 0 0,-1 0 16,26 0-16,0 0 15,49 0-15,1 0 0,24 0 16,1 25-16,-1-25 16,25 0-16,1 0 0,-1 0 15,-25 0-15,1 0 0,-26 0 16,-24 0-16,0 0 15,-51 0-15,1 0 0,-75 0 32,0 0-32</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969"/>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0,'0'25'32,"25"-25"-32,0 0 0,0 0 15,0 0-15,25 0 16,24 0-16,1 25 0,25-25 16,-1 0-16,26 0 15,24 0-15,1 0 0,-26 0 16,26 0-16,-26 0 0,1 0 15,-26 0-15,1 0 16,-26 0-16,-49 0 0,25-25 16,-75 25-1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527"/>
    </inkml:context>
    <inkml:brush xml:id="br0">
      <inkml:brushProperty name="width" value="0.05" units="cm"/>
      <inkml:brushProperty name="height" value="0.05" units="cm"/>
      <inkml:brushProperty name="color" value="#ED1C24"/>
      <inkml:brushProperty name="fitToCurve" value="1"/>
    </inkml:brush>
  </inkml:definitions>
  <inkml:trace contextRef="#ctx0" brushRef="#br0">0 71 0,'25'-25'16,"0"25"-16,0 0 0,25-24 15,-25 24-15,25 0 16,24 0-16,-24 0 0,25 0 15,24 0-15,-24 0 16,25 0-16,-26 0 16,26 24-16,-25-24 0,-1 0 0,-24 0 15,0 25-15,-25-25 16,0 0-16,0 0 0,0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927"/>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0,'0'50'0,"0"-25"15,25 25-15,0-25 0,25 0 16,-1-25-16,1 24 0,0-24 15,25 0-15,-1 0 16,26-24-16,-25 24 0,24-25 16,1 25-16,25 0 15,-26-25-15,1 25 0,-1 0 16,1 0-16,0 0 16,-26 0-16,-24 0 0,25 0 15,-50 0-15,0 0 0,-1 0 16,-24-25-16,-24 25 15,-1-25-15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7.473"/>
    </inkml:context>
    <inkml:brush xml:id="br0">
      <inkml:brushProperty name="width" value="0.05" units="cm"/>
      <inkml:brushProperty name="height" value="0.05" units="cm"/>
      <inkml:brushProperty name="color" value="#ED1C24"/>
      <inkml:brushProperty name="fitToCurve" value="1"/>
    </inkml:brush>
  </inkml:definitions>
  <inkml:trace contextRef="#ctx0" brushRef="#br0">500 50 0,'0'-25'16,"25"25"-16,0-25 15,0 25 1,-25 25 0,0 0-16,0 0 15,0 0-15,-25-1 16,25 26-16,0 25 0,-25-25 15,25 24-15,0 26 0,-25 0 16,25 24-16,-25 1 16,25-1-16,-25 26 15,1-1-15,24 0 0,-25 1 16,25 24-16,0-24 0,0-1 16,0 0-16,0 1 15,0-1-15,0 26 0,0-26 16,0 25-16,0-24 0,0 24 15,0-25-15,0 26 16,0-26-16,0 25 0,0-24 16,0 24-16,0-24 0,0 24 15,-25-25-15,0 1 16,25 24-16,-25-25 0,0 1 16,0-1-16,0 1 15,0-1-15,0 0 0,25-24 16,0 0-16,-24-1 0,24 1 15,0-26-15,0 26 16,0-26-16,0 1 0,0-25 16,0 24-16,0-24 15,-25 0-15,25-1 0,-25 1 16,25 25-16,-25-26 0,25 1 16,0 0-16,-25-1 15,25 1-15,0 0 0,0-25 16,0 24-16,0-24 15,0 25-15,0-25 0,-25-1 16,25 26-16,-25-25 16,25 0-16,0 0 0,0-1 15,-25 1-15,25 0 0,0 0 16,0 0-16,25-25 16,0 24-16,-25 1 0,0 0 15,25-25-15,-25 25 0,0-25 16,0 24-16,0-24 15,0 0-15,0 0 0,0 0 16,0-50 0,0 0-16,0-25 15,0 1-15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41.050"/>
    </inkml:context>
    <inkml:brush xml:id="br0">
      <inkml:brushProperty name="width" value="0.05" units="cm"/>
      <inkml:brushProperty name="height" value="0.05" units="cm"/>
      <inkml:brushProperty name="color" value="#ED1C24"/>
      <inkml:brushProperty name="fitToCurve" value="1"/>
    </inkml:brush>
  </inkml:definitions>
  <inkml:trace contextRef="#ctx0" brushRef="#br0">27 674 0,'-25'0'0,"25"-25"16,0 0-16,25 0 15,-1 0-15,26-25 16,25 26-16,0-1 0,24 0 16,1 0-16,24 0 0,-24 0 15,0 25-15,-1-25 16,1 25-16,-50 0 0,-1 0 15</inkml:trace>
  <inkml:trace contextRef="#ctx0" brushRef="#br0" timeOffset="169">674 425 0,'-50'0'0,"25"25"0,-24-25 16,24 25-16,25 0 15,-25-1-15,25 1 0,0 25 16,25 25-16,0 0 0,-25-1 15,24 26-15,-24-25 16,25 24-16,-25 1 0,0-26 16,0 1-16,0 0 15,0-25-15</inkml:trace>
  <inkml:trace contextRef="#ctx0" brushRef="#br0" timeOffset="547">823 1122 0,'-24'-25'0,"-1"25"16,0 0-1,50 0 1,24 0 0,-24 25-16,25-25 0,25 0 15,-25 0-15,24 0 0,1-25 16,-25 25-16,0-25 15,-25 0-15,24 25 0,-49-25 16,0 1-16,0-1 16,-25 0-16,-24 0 0,24 0 15,-25 0-15,0 25 16,25 0-16,-25 0 0,1 0 16,24 25-16,0 0 0,25 25 15,0-25-15,-25 24 16,25 1-16,0 0 0,25 0 15,0 24-15,0-24 0,0-25 16,-1 25-16,26-25 16,0 0-16,0 0 0,0-25 15,-1 0-15</inkml:trace>
  <inkml:trace contextRef="#ctx0" brushRef="#br0" timeOffset="726">1521 1072 0,'-25'-25'15,"0"-24"-15,25 24 16,-25 0-16,50 25 16,0 0-16,0 25 15,0 0-15,24-1 16,-24 1-16,25 25 0,0-25 16,-25 25-16,0-25 15,0 0-15,0 0 0,-1-1 16</inkml:trace>
  <inkml:trace contextRef="#ctx0" brushRef="#br0" timeOffset="899">1720 848 0,'-25'0'16,"0"0"-16,0 0 15,0 25-15,0 25 0,1-25 16,-1 25-16,25-1 0,-25 1 15,25 0-15,0-25 16,0 25-16,0-25 0</inkml:trace>
  <inkml:trace contextRef="#ctx0" brushRef="#br0" timeOffset="1117">1795 400 0,'0'-50'16,"0"0"-16,25 50 16,-25 25-16,24 0 15,-24 50-15,25-25 0,25 49 16,-25-24-16,25 25 16,0-1-16,-1-24 0,-24 24 15,25-24-15,-25-25 0,0 0 16,0 0-16,-25-26 15</inkml:trace>
  <inkml:trace contextRef="#ctx0" brushRef="#br0" timeOffset="1277">1919 823 0,'0'-25'0,"-25"25"15,50 0 1,0 0-16,25 0 15,0-25-15,24 25 0,1 0 16,0-24-16,24 24 16,-24-25-16</inkml:trace>
  <inkml:trace contextRef="#ctx0" brushRef="#br0" timeOffset="1698">2965 375 0,'-25'-25'0,"0"25"0,25-25 16,0 0-16,50 0 15,-25 25 1,25-24-16,24 24 0,1 0 15,0 0-15,0 0 16,-1-25-16,1 25 0,-25 0 16,0 0-16,-26 0 0,1 0 15,-50 0 1,1 0-16,-1 0 0,-25 0 16,25 0-16,-25-25 15,25 25-15,-25 0 0,26 25 16,-1-25-16,25 25 15,0-1-15,0 26 16,0-25-16,0 25 0,0 25 16,0-1-16,0-24 15,0 50-15,0-26 0,0 1 16,0 0-16,0-25 0,0-1 16</inkml:trace>
  <inkml:trace contextRef="#ctx0" brushRef="#br0" timeOffset="2130">3986 798 0,'25'-25'16,"0"1"-16,-25-26 16,0 25-16,0 0 0,0 0 15,-25-25-15,0 25 0,0 0 16,0 1-16,0-1 15,0 0-15,0 25 0,-24 0 16,24 25-16,0 0 0,0-1 16,25 26-16,-25 0 15,0 0-15,25 0 0,0 24 16,0-24-16,25 0 16,-25-25-16,0 25 0,25-25 15,0-1-15,0-24 16,0 0-16,0 0 15,-1-24-15,1-26 0,0 25 16,0-25-16,25 0 16,-25 0-16,0 1 0,0-1 15,0 25-15,0 0 16,-25 0-16,24 0 0,1 50 16,-25 0-16,0 0 15,25 0-15,-25 25 16,25-1-16,-25-24 0,25 25 15,-25-25-15,25 0 0</inkml:trace>
  <inkml:trace contextRef="#ctx0" brushRef="#br0" timeOffset="2528">4484 400 0,'0'-75'0,"0"1"16,0 24-16,0 0 0,0 25 15,25 50 1,-25 25 0,25 0-16,-25-1 0,25 26 15,0-25-15,0 25 16,-1-1-16,-24 1 0,25 0 16,-25-26-16,0 26 15,0-50-15,0 25 0,0-25 16,0-50-1,0 0-15,25 0 16,0 0-16,0-25 0,0 1 16,25-1-16,0 0 15,-26 25-15,26 0 0,0 0 16,0 25-16,-25 0 0,0 0 16,0 25-16,-1 0 15,-24 25-15,-24-25 0,-1 25 16,0-26-16,-25 26 15,0-25-15,0-25 0,-24 25 16,24-25-16,0-25 0,0 25 16</inkml:trace>
  <inkml:trace contextRef="#ctx0" brushRef="#br0" timeOffset="2737">5082 26 0,'25'-25'0,"-1"25"0,1 0 16,0 25-16,0 0 16,0 0-16,-25 25 0,25 0 15,25 0-15,-25-1 0,0 26 16,0 0-16,-1 0 16,1-26-16,0 26 0,0-25 15,-25 25-15,0-26 0,0-24 16,-25 0-16</inkml:trace>
  <inkml:trace contextRef="#ctx0" brushRef="#br0" timeOffset="3139">5804 549 0,'25'-25'0,"0"25"62,0 25-46,-1-25-16,1 0 0,25 0 15,0 0-15,-25-25 16,25 25-16,-1-24 0,-24-1 16,25 0-16,-25 0 15,-25 0-15,0 0 0,0 0 16,0 0-16,0 0 0,-25 0 15,-25 1-15,1 24 16,-1 0-16,0 0 0,0 0 16,0 24-16,1 1 0,24 25 15,0-25-15,25 25 16,0 25-16,50-26 0,-26 26 16,26-25-16,0 0 15,25-1-15,-1 1 0,1 0 16,0-50-16,0 25 0,-26-25 15,26-25-15,-50 0 16,0-25-16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05.553"/>
    </inkml:context>
    <inkml:brush xml:id="br0">
      <inkml:brushProperty name="width" value="0.05" units="cm"/>
      <inkml:brushProperty name="height" value="0.05" units="cm"/>
      <inkml:brushProperty name="color" value="#ED1C24"/>
      <inkml:brushProperty name="fitToCurve" value="1"/>
    </inkml:brush>
  </inkml:definitions>
  <inkml:trace contextRef="#ctx0" brushRef="#br0">50 277 0,'0'-25'0,"0"0"15,-25 25-15,25-25 0,-25 0 16,25 50-1,0 0 1,0 0-16,0 0 0,0 25 16,25 0-16,-25-1 15,0 1-15,25 0 0,-25 0 16,0 24-16,25-24 0,-25 0 16,0 0-16,0-25 15,25 25-15,-25-26 0,0 26 16,0-25-16,0 0 15</inkml:trace>
  <inkml:trace contextRef="#ctx0" brushRef="#br0" timeOffset="419">299 576 0,'0'-25'16,"-25"25"15,25 25-31,0 0 16,0 0-16,25-1 15,-25 26-15,0-25 0,25 0 16,0 0-16,0 0 15,0 0-15,0 0 0,0 0 16,-1-25-16,1 0 16,0 0-16,0 0 0,0-25 15,0 0-15,-25 0 16,0 0-16,0 0 16,0 0-16,0-25 0,-25 25 15,0 1-15,0-1 16,0 0-16,0 25 0,-24-25 15,24 25-15,0 0 0,0 25 16,25 0-16,-25-25 16,25 25-16,0-1 15,25 1-15</inkml:trace>
  <inkml:trace contextRef="#ctx0" brushRef="#br0" timeOffset="731">1046 601 0,'25'-25'16,"0"0"-16,-25 0 16,-25 0-1,0 25-15,0 0 16,0 0-16,-24 0 0,24 25 15,0-25-15,0 25 16,0-25-16,25 25 0,-25 0 16,25 0-16,0 24 15,0-24-15,25 0 0,0 0 16,-25 0-16,25 0 0,25 0 16,-25 0-16,-1 0 15,1-1-15,25-24 0,-25 0 16,0 0-16</inkml:trace>
  <inkml:trace contextRef="#ctx0" brushRef="#br0" timeOffset="1416">1594 601 0,'0'-25'16,"0"0"-16,-25 0 15,0 0-15,0 0 16,0 0 0,1 25-16,-1 0 0,0 0 15,0 25-15,0 0 0,0-25 16,0 25-16,25 25 16,-25-25-16,25 0 0,-25-1 15,25 1-15,0 0 16,0 0-16,25 0 0,-25 0 15,25-25-15,0 25 0,0-25 16,0 0-16,0 0 16,0-25-16,0 25 0,-25-25 15,24 0-15,1 25 16,-25-25-16,25 0 0,-25 0 16,0 1-16,0-1 0,-25 25 31,25 25-16,0-1-15,0 1 16,0 0-16,25 0 0,0 25 16,0-25-16,0 0 0,0 0 15,0 0-15,0-25 16,24 0-16,-24 0 0,0 0 16,25-25-16,-25 0 0,25 0 15,-25 0-15,0-25 16,0 0-16,-25 1 0,0-26 15,0 25-15,0-25 16,0 26-16,-25-1 0,0 0 16,0 0-16,0 0 15,0 25-15,0 0 0,0 25 16,25 25 0,0 0-16,25 0 15,-25 25-15,25 0 0,-25 0 16,25-1-16,0 26 15,0-25-15,0 0 0,-25 0 16,25-1-16,-25 1 0,24 0 16,-24-25-16,0 0 15,25 0-15</inkml:trace>
  <inkml:trace contextRef="#ctx0" brushRef="#br0" timeOffset="1658">2316 626 0,'0'-25'16,"0"0"-1,0 0-15,0 0 16,25 25 0,0 25-1,-25 0 1,25 0-16,0 24 0,-25-24 15,25 25-15,-25-25 0,0 0 16,0 25-16,0-25 16,0 0-16</inkml:trace>
  <inkml:trace contextRef="#ctx0" brushRef="#br0" timeOffset="1800">2366 252 0,'-25'-25'16,"25"0"-16,-25 0 16,25 0-16</inkml:trace>
  <inkml:trace contextRef="#ctx0" brushRef="#br0" timeOffset="2137">2416 401 0,'0'25'0,"0"-50"15,25 1 1,0 24 0,0 0-16,-1-25 15,26 25-15,-25 0 0,25 0 16,0 0-16,-25 0 0,24 25 15,-24-25-15,0 24 16,0 1-16,0 0 0,-25 25 16,0-25-16,0 25 15,0-25-15,0 24 0,0-24 16,-25 25-16,0-25 0,25 25 16,-25-25-16,25 25 15,0-26-15,0 1 0,25-25 16,0 25-16,0-25 0,25 0 15,0 0-15,-1 0 16,1-25-16</inkml:trace>
  <inkml:trace contextRef="#ctx0" brushRef="#br0" timeOffset="2676">2640 650 0,'0'25'15,"25"-25"1,0 0-16,0 0 16,24 0-16,1 0 15,0 0-15,0 0 0,25-25 16,-26 25-16,1 0 16,0 0-16,0-24 0,-25 24 15,25-25-15,-26 25 16,1-25-16,0 0 15,-25 0 1,25 25-16,0 0 16,0 0-1,0-25 1,0 25-16,0 0 16,-25-25-1,0 0 1,0 0-1,0 0-15,0 1 16,-25 24 0,25-25-16,-25 25 15,0 0-15,0 0 16,0 0-16,0 25 0,0-25 16,0 24-16,1 1 0,-1 0 15,0 0-15,0 25 16,25-25-16,0 25 0,0-1 15,0-24-15,25 25 0,0-25 16,24 0-16,-24 0 16,25 0-16,0 0 0,-25-25 15,25 0-15,-1-25 16</inkml:trace>
  <inkml:trace contextRef="#ctx0" brushRef="#br0" timeOffset="3198">4084 601 0,'0'-25'15,"0"0"-15,0 0 0,0 0 16,-25 0-16,25 0 0,-25 25 16,25-25-16,-24 25 15,-1 0-15,-25 0 16,25 0-16,0 25 0,0-25 15,0 25-15,0 0 16,0 0-16,25 0 0,-24 0 16,24 0-16,0 24 15,0-24-15,24 0 0,1 0 16,0 0-16,0 0 0,0-25 16,0 0-16,25 25 15,0-25-15,-26-25 0,1 25 16,0-25-16,0 0 15,0-25-15,0 25 0,-25-24 16,0-1-16,0-25 16,0 25-16,0-24 0,0-1 15,-25 25-15,25-25 0,0 26 16,-25-1-16,25 25 16,0 0-16,-25 25 0,0 0 15,25 25-15,-25 25 16,25-1-16,-24 1 15,24 0-15,0 0 0,24 25 16,1-1-16,0 1 16,0-25-16,25 25 0,0-26 15,-25 26-15,0-25 0,24-25 16,-24 25-16,-25-26 16,25-24-16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17.978"/>
    </inkml:context>
    <inkml:brush xml:id="br0">
      <inkml:brushProperty name="width" value="0.05" units="cm"/>
      <inkml:brushProperty name="height" value="0.05" units="cm"/>
      <inkml:brushProperty name="color" value="#ED1C24"/>
      <inkml:brushProperty name="fitToCurve" value="1"/>
    </inkml:brush>
  </inkml:definitions>
  <inkml:trace contextRef="#ctx0" brushRef="#br0">777 4633 0,'0'-25'0,"0"0"31,0 50-15,25 0-1,-25 0-15,0-1 16,25 26-16,0 0 0,-25 0 16,25 0-16,0-1 15,-25 1-15,24-25 0,1 25 16,-25-25-16,25 0 0,-25 0 16,0-50-1,0 0 1,-25 0-16,0-25 15,1 0-15,-1 1 0,0-26 16,0 0-16,0-24 0,25 24 16,-25 0-16,25 25 15,0 1-15,0-1 0,25 25 16,0 0-16,0 25 16,25 0-16,-26 0 0,26 25 15,-25 0-15,25 0 0,-25 0 16,0-1-16,-25 26 15,0-25-15,0 25 0,-25-25 16,0 0-16,-25 25 16,25-26-16,-25 1 0,26-25 15,-1 25-15,0 0 0</inkml:trace>
  <inkml:trace contextRef="#ctx0" brushRef="#br0" timeOffset="-3337">1823 1121 0,'0'-24'16,"0"-1"0,-25 25 15,0 0-31,-25 25 16,1-1-16,24 1 15,-25 0-15,0 25 0,0 0 0,25 0 16,0 0-16,0-1 15,1 1-15,24 25 0,0-25 16,0-1-16,24 26 16,26-25-16,-25 0 0,25-25 15,25 24-15,-1-24 16,1-25-16,0 0 0,0 0 16,24 0-16,-24-25 0,-25 1 15</inkml:trace>
  <inkml:trace contextRef="#ctx0" brushRef="#br0" timeOffset="-2912">2495 1271 0,'0'-25'0,"0"0"15,0 0-15,-25 0 16,0 25 0,1 25-1,24 0-15,0 0 0,0 0 16,0 0-16,0 25 0,0-1 15,0 1-15,0 0 16,0 0-16,-25 0 0,25-25 16,0 24-16,0-24 0,0 0 15,0 0-15,-25 0 16,25-50 0,0-50-1,0 50-15,0-49 0,25-1 16,0 0-16,-1 1 15,1-1-15,0 0 0,0 0 16,25 26-16,-25-1 0,25 25 16,-25 0-16,24 25 15,-24 25-15,0 0 0,0 25 16,25-1-16,-25 1 0,0 0 16,0 0-16,0 25 15,-1-26-15,1 1 0,0 0 16,0-25-16,0 25 15,0-25-15,-25 0 0,25-25 16</inkml:trace>
  <inkml:trace contextRef="#ctx0" brushRef="#br0" timeOffset="-2692">2445 1445 0,'0'-25'15,"25"0"1,0 1-16,0 24 0,25-25 16,0 0-16,0 25 15,-1-25-15,1 25 0,0-25 16,25 25-16,-1 0 16,-24-25-16,25 25 0,-25 0 15,24 0-15,-24 0 16,-25 0-16,0-25 0</inkml:trace>
  <inkml:trace contextRef="#ctx0" brushRef="#br0" timeOffset="-2272">3367 1196 0,'0'-25'0,"-25"0"16,25 0-16,-25 1 0,25-1 15,0 50 17,25-1-17,0 1-15,-25 25 0,25-25 16,0 25-16,-25 0 0,25 0 15,-25-1-15,24 1 16,1 0-16,-25-25 0,0 25 16,25-25-16,-25-1 0,-25-24 31,0-24-15,1-26-16,-1 25 15,0-25-15,0-25 0,25 26 16,-25-26-16,0 0 0,25 0 15,0 1-15,25 24 16,0-25-16,-25 25 0,25 1 16,25 24-16,-26 0 15,26 25-15,-25 0 0,25 0 16,0 25-16,0 0 0,-26-1 16,26 1-16,-25 25 15,0-25-15,-25 25 0,0 0 16,-25-25-16,-25 24 0,1-24 15,-26 0-15,25 0 16,-25 0-16,1-25 0,24 0 16,0 0-16</inkml:trace>
  <inkml:trace contextRef="#ctx0" brushRef="#br0" timeOffset="-1635">4139 300 0,'0'-100'0,"-25"50"15,0 25-15,-50-24 0,1 24 16,-51 0-16,1 25 15,-51 0-15,-24 0 0,-25 0 16,0 25-16,-50 25 0,25-1 16,-25 1-16,0 25 15,0 0-15,25 24 0,25 1 16,0 24-16,25 1 16,49-1-16,1 1 0,24 24 15,51-24-15,-1-1 0,50 26 16,0-26-16,25 1 15,25-26-15,0 26 0,50-1 16,-1-24-16,26 24 16,24-24-16,26 0 0,24-26 15,0 1-15,26-25 16,24 0-16,0-25 0,25-25 16,0 0-16,0-25 0,0-25 15,0-25-15,0 0 16,-25-24-16,0-1 0,0-24 15,0 24-15,-24-24 16,-26-1-16,0 1 0,1 24 16,-26-25-16,-24 1 0,-26 24 15,1-24-15,-50-1 16,-1 1-16,-49-1 0,-25 1 16,-24-1-16,-26 1 0,-25 24 15,-24 1-15,-1-1 16,-24 25-16,-25 25 0,24 1 15,26 24-15,-26 0 16,51 0-16,-1 25 0,25 0 16,1 0-16,24 0 0,0 0 15</inkml:trace>
  <inkml:trace contextRef="#ctx0" brushRef="#br0" timeOffset="-914">2595 2890 0,'0'-25'0,"0"0"0,0 0 15,0 50 17,0 0-17,0 24-15,25-24 0,-25 25 16,25 0-16,0 25 16,-25-26-16,24 26 0,1 0 15,0-25-15,0 24 0,-25-24 16,25 0-16,0 0 15,-25 0-15,0-1 0,0-24 16,-25 25-16</inkml:trace>
  <inkml:trace contextRef="#ctx0" brushRef="#br0" timeOffset="990">1076 4807 0,'25'0'0,"0"0"16,-25-25-16,25 25 15,24-25-15,-24 25 0,0-25 16,25 25-16,0-25 0,0 25 16,-1 0-16,-24 0 0,25 25 15,-25 0-15,0 0 16,0 0-16,-25 0 0,0 0 15,-25 0-15,0 0 0,0-1 16,0-24-16,0 25 16,0-25-16,0 0 15,25-25 1,0 1-16,0-1 0,0 0 16,25-25-16,-25 25 0,25-25 15,0 25-15,0 0 16,25 1-16,-25-1 0,25 0 15,-1 0-15,-24 25 16,25 0-16,-25 0 0,25 0 16,-25 0-16,0 25 15,-50-25 17,25 25-32,-25-25 15,0 25-15,0-1 16,0 1-16,25 0 15,0 0-15,0 0 16,25 0-16,-25 0 0,50 0 16,-25-25-16,25 25 15,-26-25-15,26 0 0,-25 0 16,0 0-16,0-25 0,0 25 16,0-25-16,-25 0 15,0 0-15,-25 0 16,0 0-16,0 0 0,0 0 15,0 1-15,0-1 16,0 0-16,1 25 0,24-25 16,24 25-1,1-25-15,25 25 0,0 0 16,25-25-16,-1 25 16,26-25-16,-25 0 0,-1 25 15,1-25-15,0 25 0,-25-25 16,-26 25-16,1 0 15,-25-24-15,-25 24 16,1 0-16,-1 0 16,-25 0-16,0 24 0,25-24 15,-25 25-15,25-25 0,25 25 16,-24 0-16,24 0 16,0 0-16,0 0 0,24 50 15,1-75 1,0 24-16,0 1 0,0-25 15,0 0-15,0 0 0,0-25 16,0 1-16,0-1 16,-1 0-16,1-25 0,-25 0 15,25 0-15,-25 1 16,25-26-16,-25 0 0,0 0 16,0 1-16,0 24 0,0 0 15,0 25-15,0 0 16,0 50-16,0 25 15,0 0-15,0 25 0,25-1 16,0 26-16,0-25 16,0 24-16,0-24 0,0 0 15</inkml:trace>
  <inkml:trace contextRef="#ctx0" brushRef="#br0" timeOffset="1594">2421 5828 0,'0'-25'0,"0"0"16,0 0-16,0 0 0,0 0 15,24 25 1,1 25 0,-25 25-16,25-25 0,0 25 15,0 25-15,0-26 16,0 1-16,0 25 0,0-25 15,0-25-15,-25 24 0,0-24 16,24-25-16,-24 25 16</inkml:trace>
  <inkml:trace contextRef="#ctx0" brushRef="#br0" timeOffset="1853">2445 5878 0,'-24'-75'0,"-26"0"16,0 1-16,25 24 0,0-25 15,0 25-15,25 25 0,0-24 16,25 24-16,0 0 16,0 0-16,25 0 0,0 25 15,24 0-15,1 0 16,0 0-16,-1 0 0,-24 25 16,0 0-16,0 0 15,-25 0-15,-25 24 0,0 1 16,-25-25-16,0 25 0,-25 0 15,0-25-15,25 24 16,-24 1-16,24-25 0,0 0 16,0 0-16</inkml:trace>
  <inkml:trace contextRef="#ctx0" brushRef="#br0" timeOffset="2884">2894 5977 0,'25'-25'15,"-25"1"-15,25 24 16,-25-25-16,24 0 0,1 25 16,0-25-16,0 25 0,25 0 15,-25 0-15,25 0 16,-1 25-16,1 0 0,0 0 16,0-1-16,-25 1 15,0 25-15,-25-25 0,0 0 16,0 0-16,-25 0 15,0-25-15,-25 25 0,25-25 16,-25 0-16,25-25 0,-24 0 16,24 0-16,25 0 15,0 0-15,0-25 0,25 25 16,0-24-16,-1 24 16,26-25-16,0 25 0,0 25 15,-25-25-15,25 25 0,-1 0 16,-24 0-16,0 0 15,0 0-15,0 0 0,0 0 16,-50 0 15,0 0 1,25 25-32,0 0 15,25 0-15,-25 0 16,25 0-16,0 0 15,0-1-15,0-24 0,-1 25 16,1-25-16,0 0 16,0 0-16,0 0 0,0 0 15,-25-25-15,25 25 16,-25-24-16,-25-1 16,0 0-16,0 0 0,0 25 15,-25-25-15,26 0 16,-26 25-16,25-25 0,0 25 15,0 0-15,25-25 16,25 25-16,0 0 16,25 0-16,-25-25 0,24 25 15,26 0-15,-25-25 16,25 25-16,-26-24 16,1 24-16,0 0 0,0-25 15,-25 25-15,0-25 0,0 25 16,-50 0-1,0 0 1,0 0-16,0 25 0,0-25 16,0 25-16,0-1 15,25 1-15,0 0 0,0 0 16,0 0-16,0 0 0,25 0 16,-25 0-16,25 0 15,0 0-15,0-25 0,0 24 16,0-24-16,0 0 0,-1-24 15,-24-26 1,25 25 0,-25-25-16,0 0 0,0 0 15,0 1-15,0-26 0,0 0 16,-25 25-16,25-24 0,0 24 16,0 25-16,0-25 15,0 25-15,0 50 16,0 0-1,0 25-15,0 0 0,25 0 16,0-1-16,0 26 0,0 0 16,0-25-16,0 24 15,50 26-15,-51-75 16,1 0-16</inkml:trace>
  <inkml:trace contextRef="#ctx0" brushRef="#br0" timeOffset="3142">4886 5878 0,'0'-25'32,"0"0"-17,25 25-15,0 0 16,0-25-16,-1 25 15,1 0-15,25 0 0,-25 0 16,0 0-16,0 0 16,0 0-16,0 0 0,0 0 15</inkml:trace>
  <inkml:trace contextRef="#ctx0" brushRef="#br0" timeOffset="3462">5259 5106 0,'0'-25'16,"-25"25"0,50 25-1,0 0 1,0 0-16,0 24 16,25 51-1,0-50-15,-25 0 0,0-1 16,-1 1-16,1 0 0,-25 0 15,25 0-15,-25-25 16,0-1-16</inkml:trace>
  <inkml:trace contextRef="#ctx0" brushRef="#br0" timeOffset="3846">5309 5479 0,'-25'-25'15,"25"1"1,25 24-16,0 0 16,0 0-1,25 0-15,0 0 0,-1 0 16,1 0-16,0 0 0,0 0 16,0-25-16,-1 25 15,1-25-15,-25 25 0,0-25 16,0 0-16,-25 0 15,0 0-15,0 0 0,-25 0 16,0 25-16,0-25 16,0 25-16,-24-24 0,24 24 15,0 0-15,-25 24 0,25 1 16,25 0 0,0 0-16,0 25 0,25-25 15,0 0-15,25 25 16,-25-26-16,24 1 0,1 25 15,0-50-15,0 25 16,24-25-16,-24 0 0,0 0 16</inkml:trace>
  <inkml:trace contextRef="#ctx0" brushRef="#br0" timeOffset="4042">6131 5255 0,'0'-25'0,"-25"25"15,50 0 1,0 25 0,0-25-16,0 25 0,0 0 15,24 25-15,-24-25 16,25 0-16,-25 0 0,0-1 16,0 1-16,0 0 0,0-25 15</inkml:trace>
  <inkml:trace contextRef="#ctx0" brushRef="#br0" timeOffset="4229">6330 5230 0,'-25'-25'16,"0"25"-16,0 0 16,1 0-1,24 25-15,0 0 0,0 0 16,0 0-16,0 25 0,0-25 15,0 0-15,24 0 16,-24 24-16,25-49 0,-25 25 16,25-25-16</inkml:trace>
  <inkml:trace contextRef="#ctx0" brushRef="#br0" timeOffset="4504">6480 4956 0,'0'-25'0,"24"1"0,1 24 16,-25 24-1,25 1-15,-25 0 16,25 25-16,0 0 16,-25 0-16,25 0 0,0-1 15,0 26-15,-25-25 0,25-25 16,0 25-16,0-26 15,-1 1-15,26 0 0,-25-25 16,0 0-16,0 0 16,25 0-16,-25 0 0,24-25 15,-24 25-15,0-25 0,0 1 16</inkml:trace>
  <inkml:trace contextRef="#ctx0" brushRef="#br0" timeOffset="4649">6604 5230 0,'-50'0'0,"25"0"16,0 0-16,50 0 16,0 0-1,25 0-15,0 0 16,25-25-16,-1 25 0,1-24 16,0 24-16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0.670"/>
    </inkml:context>
    <inkml:brush xml:id="br0">
      <inkml:brushProperty name="width" value="0.05" units="cm"/>
      <inkml:brushProperty name="height" value="0.05" units="cm"/>
      <inkml:brushProperty name="color" value="#ED1C24"/>
      <inkml:brushProperty name="fitToCurve" value="1"/>
    </inkml:brush>
  </inkml:definitions>
  <inkml:trace contextRef="#ctx0" brushRef="#br0">31 528 0,'0'-50'16,"25"50"-16,-25-25 0,0 50 31,25 25-31,-25-25 16,25 25-16,-25 25 0,25-26 16,-25 26-16,25 0 0,-25-25 15,0 24-15,0-24 16,0 0-16,-25-25 0,25 25 15,-25-25-15,0-25 16,0 0 0,25-25-16,-25-25 0,25 0 15,0 0-15,-25-24 16,25-1-16,0-25 0,0 1 16,0-1-16,0 0 0,0 1 15,0-1-15,25 1 16,0 49-16,0 0 0,25 0 15,0 25-15,0 25 16,-1 0-16,1 25 0,25 25 16,-50 0-16,25 0 0,-25-1 15,-25 26-15,0-25 16,-25 0-16,-25 24 0,0-24 16,0-25-16,0 25 0,-24-25 15,24 0-15,25-25 16,-25 0-16,25 0 15</inkml:trace>
  <inkml:trace contextRef="#ctx0" brushRef="#br0" timeOffset="347">604 578 0,'-25'0'15,"0"0"-15,50 0 16,0 25 0,-25 0-16,25 25 15,0-25-15,0 24 0,25-24 16,-25 25-16,-25 0 16,24 0-16,-24-25 0,0 24 15,0-24-15,-24 0 16,24 0-16,-25-25 0,0 25 15,0-25-15,25-25 0,-25 25 16,25-25-16,0-25 16,25 25-16,-25-24 0,25-26 15,0 25-15,24-25 0,1 26 16,-25-26-16,25 25 16,0 0-16,-25 25 0,24 0 15,-24 1-15</inkml:trace>
  <inkml:trace contextRef="#ctx0" brushRef="#br0" timeOffset="709">1326 628 0,'-25'0'16,"0"0"-16,1 0 15,-1 0 1,0 0-16,0 25 0,0 0 15,25 24-15,-25-24 0,0 25 16,25-25-16,0 25 16,0 0-16,0-25 0,25-1 15,0 1-15,0 0 16,0-25-16,25 0 0,-26 0 16,26 0-16,0-25 0,0 0 15,0 1-15,-25-1 16,-1-25-16,1 0 0,-25 0 15,0 0-15,-25 1 16,1-1-16,-26 0 0,0 25 16,0-25-16,0 25 0,1 25 15,-1 0-15,25 0 16,0 25-16,0-25 0,25 25 16,0 0-16</inkml:trace>
  <inkml:trace contextRef="#ctx0" brushRef="#br0" timeOffset="1183">1824 703 0,'50'0'0,"-25"-25"0,25 0 16,-25 25-16,0-25 0,0 0 16,-1 0-16,-24 0 15,0 0-15,0 0 0,-24 25 16,-1 0-16,0 0 15,0 0-15,-25 25 0,25 25 16,-25-25-16,25 25 0,1 0 16,24-1-16,-25 1 15,25 0-15,0-25 0,25 25 16,-25-25-16,24-1 0,26 1 16,-25-25-16,25 0 15,-25 0-15,25-25 16,-1 1-16,1-1 0,-25-25 15,0 0-15,25 0 0,-50-24 16,25-1-16,-25-25 16,0 25-16,0-24 0,0 24 15,0 0-15,0 1 0,-25 24 16,0 0-16,25 25 16,-25 50-16,25 0 15,0 0-15,0 50 0,0-26 16,0 26-16,25 25 15,-25-26-15,25 1 0,-25 25 16,25-25-16,-25-1 16,0-24-16,0 0 0,0 0 15,0-25-15,0-1 16</inkml:trace>
  <inkml:trace contextRef="#ctx0" brushRef="#br0" timeOffset="1555">2472 354 0,'0'-50'0,"25"25"0,-25 0 15,0 0-15,25 0 16,-1 25-16,26-24 16,0 24-16,25-25 0,-1 25 15,1 0-15,25 0 16,-25 0-16,-1 0 0,1 0 15,-25 0-15,-25 0 16,-25-25-16,-25 25 16,0 0-16,-25-25 15,0 25-15,-24 0 0,-1 0 16,25-25-16,-25 25 0,25 0 16,26 0-16,-26 25 15,25-25-15,25 25 0,-25 25 16,25-26-16,0 51 15,0-25-15,0 25 0,0 24 16,0-24-16,0 25 0,0-26 16,0 1-16,0 0 15,0-25-15,0-26 0</inkml:trace>
  <inkml:trace contextRef="#ctx0" brushRef="#br0" timeOffset="1957">3045 727 0,'0'25'31,"0"0"-15,24 0-1,1-25-15,0 0 16,0 25-16,25-25 15,0 0-15,-25 0 0,24 0 16,1 0-16,-25 0 0,0-25 16,0 25-16,0-25 15,-25 0-15,0 0 0,-25 1 16,0-1-16,0 0 16,0 0-16,-25 0 0,26 0 15,-26 0-15,25 25 16,0 0-16,-25 25 0,50 0 15,-25 25-15,0-25 0,25 24 16,0 26-16,0-25 16,25 0-16,0 0 0,0-1 15,0 1-15,25-25 16,0 0-16,-1 0 0,1 0 16,0-25-16</inkml:trace>
  <inkml:trace contextRef="#ctx0" brushRef="#br0" timeOffset="2147">3692 653 0,'-25'-25'0,"25"0"15,-25 25-15,50 0 16,-25 25 0,25 0-16,25 25 0,-25-26 15,0 26-15,24 0 16,26 50-1,-50-51-15,0-24 0,0 25 16,0-25-16</inkml:trace>
  <inkml:trace contextRef="#ctx0" brushRef="#br0" timeOffset="2330">4016 678 0,'-25'-50'0,"25"0"16,0 0-16,-25 25 0,0 25 15,0 0-15,0 25 16,0 0-16,0 25 0,-24 0 16,24 24-16,0-24 15,0 25-15,0-25 0,0 0 16,25-1-16,0 1 0,0-25 16</inkml:trace>
  <inkml:trace contextRef="#ctx0" brushRef="#br0" timeOffset="2634">4140 254 0,'25'-50'0,"0"1"0,-25 24 16,25 0-16,0 25 15,0 25-15,0 25 16,-25-26-16,25 51 15,-1-25-15,1 25 16,0-1-16,-25 1 0,25 0 0,-25 0 16,0-1-16,0-24 15,0 25-15,-25-25 0,25-26 16,0 26-16,0-25 16,25 0-16,0-25 0,0 25 15,25-25-15,-25 0 16,24 0-16,1 0 0,0-25 15,-25 0-15,0-25 0</inkml:trace>
  <inkml:trace contextRef="#ctx0" brushRef="#br0" timeOffset="2762">4414 578 0,'-50'-25'0,"1"0"16,24 0-16,50 25 15,-1-25-15,26 25 16,0 0-16,0 0 0,25 0 15,-26 0-15,1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5.771"/>
    </inkml:context>
    <inkml:brush xml:id="br0">
      <inkml:brushProperty name="width" value="0.05" units="cm"/>
      <inkml:brushProperty name="height" value="0.05" units="cm"/>
      <inkml:brushProperty name="color" value="#ED1C24"/>
      <inkml:brushProperty name="fitToCurve" value="1"/>
    </inkml:brush>
  </inkml:definitions>
  <inkml:trace contextRef="#ctx0" brushRef="#br0">80 299 0,'0'-24'15,"0"-1"-15,0 0 16,-25 25-16,25-25 16,0 0-1,0 50 16,0 0-31,25 0 0,-25 24 16,0-24-16,0 25 16,25 25-16,-25-25 0,0-1 15,24 1-15,-24 0 16,0 0-16,25 0 0,-25-25 16,0-1-16,0 1 0,-25 0 15,1-25-15</inkml:trace>
  <inkml:trace contextRef="#ctx0" brushRef="#br0" timeOffset="312">5 275 0,'0'-50'15,"0"0"-15,0 25 0,0-25 16,0 25-16,25 0 0,0 1 15,0-1-15,0 25 16,24 0-16,1 0 0,0 0 16,0 0-16,0 0 15,-1 25-15,1-1 0,0 1 16,-25 25-16,0-25 0,-25 25 16,0-25-16,-25 25 15,0-26-15,-25 1 0,0 0 16,1 0-16,-1 0 15,0-25-15,0 25 0,25-25 16,-25 0-16</inkml:trace>
  <inkml:trace contextRef="#ctx0" brushRef="#br0" timeOffset="642">976 125 0,'0'25'62,"0"0"-62,25 25 16,-25 0-16,0-1 0,25 1 16,0 25-16,-25 0 0,25-26 15,0 26-15,-25 0 16,25-25-16,-25 24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0.299"/>
    </inkml:context>
    <inkml:brush xml:id="br0">
      <inkml:brushProperty name="width" value="0.05" units="cm"/>
      <inkml:brushProperty name="height" value="0.05" units="cm"/>
      <inkml:brushProperty name="color" value="#ED1C24"/>
      <inkml:brushProperty name="fitToCurve" value="1"/>
    </inkml:brush>
  </inkml:definitions>
  <inkml:trace contextRef="#ctx0" brushRef="#br0">299 103 0,'25'-25'0,"-25"1"15,25 24 1,-25 24 0,0 1-16,25 0 15,-25 0-15,0 25 16,25 0-16,-25 24 0,25-24 16,-25 0-16,0 0 15,0 0-15,0-1 0,0 1 16,-25-25-16,25 0 0,-25 0 15</inkml:trace>
  <inkml:trace contextRef="#ctx0" brushRef="#br0" timeOffset="322">50 303 0,'0'-25'0,"-25"0"0,0 0 15,25 0-15,0 0 16,0 0-16,25 0 0,0-25 16,0 26-16,0-1 0,25 0 15,0 25-15,-1 0 16,1 0-16,25 0 0,-25 0 16,24 25-16,-24 24 15,0 1-15,-25 0 0,25 0 16,-25 0-16,-25 24 15,0-24-15,-25 25 0,0-25 16,-25-1-16,0-24 16,0 0-16,1 25 0,-1-50 15,0 25-15,0-25 0,0 0 16,26 0-16,-1-25 16</inkml:trace>
  <inkml:trace contextRef="#ctx0" brushRef="#br0" timeOffset="623">972 178 0,'49'-25'0,"1"25"16,0 0-16,-25-25 16,0 25-16,0 0 0,0-25 15,0 25-15,-25 25 16,-25-25-16,-25 25 15,25 0-15,-25 25 0,25-25 16,-25 25-16,1-1 16,24 26-16,0-25 0,25 0 15,0-1-15,25 1 16,-25-25-16,49 0 0,-24 0 16,25 0-16,0 0 0,0-25 15,0 0-15,-25-25 16,-1 25-16,1-25 0,-25 0 15</inkml:trace>
  <inkml:trace contextRef="#ctx0" brushRef="#br0" timeOffset="739">1146 552 0,'-50'-25'0,"0"0"0,0 0 15,26 25-15,-1 0 16,25-25-16,49 25 16,-24 0-16,50 0 15,-25 0-15,25 0 0,-1 0 16,1 0-16,-25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4.600"/>
    </inkml:context>
    <inkml:brush xml:id="br0">
      <inkml:brushProperty name="width" value="0.05" units="cm"/>
      <inkml:brushProperty name="height" value="0.05" units="cm"/>
      <inkml:brushProperty name="color" value="#ED1C24"/>
      <inkml:brushProperty name="fitToCurve" value="1"/>
    </inkml:brush>
  </inkml:definitions>
  <inkml:trace contextRef="#ctx0" brushRef="#br0">94 0 0,'0'25'16,"0"0"0,0 0-16,0 0 15,0 25-15,0-1 0,0 1 16,25 25-16,-25 0 15,0-1-15,0 1 0,0 0 16,0-25-16,0-1 16,0 1-16,0 0 0,0-25 15,-25-25-15</inkml:trace>
  <inkml:trace contextRef="#ctx0" brushRef="#br0" timeOffset="289">94 324 0,'-25'-50'0,"0"25"0,1 0 15,24-24-15,-25 24 16,25 0-16,0 0 0,25 0 16,-25 0-16,24 25 0,26 0 15,0 0-15,0 0 16,0 0-16,-1 25 0,1 0 15,0 0-15,0 25 0,0-26 16,-25 1-16,-25 25 16,0-25-16,0 25 0,-25-25 15,-25 0-15,0 0 0,0 0 16,0-25-16,1 24 16,-1-24-16,25 0 0,-25 0 15</inkml:trace>
  <inkml:trace contextRef="#ctx0" brushRef="#br0" timeOffset="517">717 249 0,'25'0'15,"-25"25"1,0 0-1,0 0-15,25 0 16,-25 0-16,24 25 0,-24-1 16,0 26-16,25-25 0,-25 25 15,0-26-15,0 1 16,0 0-16,0-25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3.017"/>
    </inkml:context>
    <inkml:brush xml:id="br0">
      <inkml:brushProperty name="width" value="0.05" units="cm"/>
      <inkml:brushProperty name="height" value="0.05" units="cm"/>
      <inkml:brushProperty name="color" value="#ED1C24"/>
      <inkml:brushProperty name="fitToCurve" value="1"/>
    </inkml:brush>
  </inkml:definitions>
  <inkml:trace contextRef="#ctx0" brushRef="#br0">149 199 0,'0'-25'0,"25"1"16,-25-1-16,0 0 15,0 0 1,0 50 47,0 0-48</inkml:trace>
  <inkml:trace contextRef="#ctx0" brushRef="#br0" timeOffset="233">199 150 0,'25'0'16,"-25"-25"31,0 50-16,0-1-31,0 1 15,0 25-15,25 0 0,-25 0 16,25 24-16,-25-24 16,25 25-16,-25-25 0,0 0 15,25-1-15,-25 1 0,0-25 16,-25-25-16,0 0 16</inkml:trace>
  <inkml:trace contextRef="#ctx0" brushRef="#br0" timeOffset="504">75 199 0,'-25'-49'15,"0"24"-15,0-25 0,25 25 16,0 0-16,0 0 16,50 25-16,-25 0 15,24 0-15,26 25 16,0 0-16,0 25 0,24 0 15,-24-26-15,-25 51 0,24-25 16,-49 0-16,0 0 16,-25-1-16,0 1 0,-25-25 15,-25 25-15,-24-25 16,-1 0-16,0 0 0,1 0 16,24-25-16,-25 0 0,25 0 15,25 0-15</inkml:trace>
  <inkml:trace contextRef="#ctx0" brushRef="#br0" timeOffset="768">996 25 0,'25'0'0,"0"0"15,-50 25 16,0 0-31,-25 0 16,25 25-16,0-1 0,0 1 16,1 0-16,24 25 15,0-26-15,24 26 0,1-25 16,0 0-16,25-25 0,0 25 16,0-26-16,0-24 15,-1 0-15,1 0 0,0 0 16,-25-24-16</inkml:trace>
  <inkml:trace contextRef="#ctx0" brushRef="#br0" timeOffset="901">946 399 0,'-25'0'0,"-25"0"16,26 0-16,48 0 16,26 24-1,0-24-15,0 0 0,0 25 16,24-25-16,-24 0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1.794"/>
    </inkml:context>
    <inkml:brush xml:id="br0">
      <inkml:brushProperty name="width" value="0.05" units="cm"/>
      <inkml:brushProperty name="height" value="0.05" units="cm"/>
      <inkml:brushProperty name="color" value="#ED1C24"/>
      <inkml:brushProperty name="fitToCurve" value="1"/>
    </inkml:brush>
  </inkml:definitions>
  <inkml:trace contextRef="#ctx0" brushRef="#br0">56 179 0,'0'-24'0,"-25"-1"15,25 0-15,0 0 16,0 50 0,0 0-1,0 0-15,0 24 0,0 1 16,0 25-16,0-25 16,25 24-16,-25 1 0,0 0 15,0-25-15,25-1 16,-25 1-16,0-25 0,0 0 15</inkml:trace>
  <inkml:trace contextRef="#ctx0" brushRef="#br0" timeOffset="277">81 404 0,'0'-75'0,"-25"25"0,0 0 15,25 0-15,0 26 16,-25-26-16,25 25 0,0 0 15,25 0-15,0 0 16,25 25-16,-25 0 16,24 25-16,1-25 0,0 25 15,0 25-15,0-25 16,-25 24-16,-1-24 0,1 25 16,-25-25-16,-25 25 0,1-25 15,-1 0-15,-25 0 16,0-1-16,0 1 0,0-25 15,1 25-15,24-25 16,0 0-16,0-25 0</inkml:trace>
  <inkml:trace contextRef="#ctx0" brushRef="#br0" timeOffset="610">529 329 0,'-25'0'16,"25"-25"-16,0 0 16,0 0-16,25 0 15,0 0-15,0 25 16,0 0-16,25 0 0,-1 0 16,-24 0-16,25 25 15,-25 25-15,0-25 0,-25 25 16,0 0-16,-25-1 15,-25-24-15,25 25 0,-25 0 16,1-25-16,-1 25 0,25-25 16,0-25-16,0 24 15,25 1-15,25 0 16,0-25-16,25 0 0,0 0 16,-1 0-16,1 25 15,0-25-15,0 0 0,0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0.896"/>
    </inkml:context>
    <inkml:brush xml:id="br0">
      <inkml:brushProperty name="width" value="0.05" units="cm"/>
      <inkml:brushProperty name="height" value="0.05" units="cm"/>
      <inkml:brushProperty name="color" value="#ED1C24"/>
      <inkml:brushProperty name="fitToCurve" value="1"/>
    </inkml:brush>
  </inkml:definitions>
  <inkml:trace contextRef="#ctx0" brushRef="#br0">0 199 0,'0'-25'0,"0"0"16,0 0-16,0 0 0,0 0 15,25 25 1,-1 25-16,-24 0 16,0 0-16,0 25 0,25 50 15,-25-26 1,0-24-16,0 0 0,0 0 16,0-1-16,0-24 15,0 0-15,-25 0 0</inkml:trace>
  <inkml:trace contextRef="#ctx0" brushRef="#br0" timeOffset="535">274 274 0,'0'-25'0,"24"0"16,1 25-1,0 25 1,-25 0 0,0 0-16,0-1 15,0 26-15,25-25 16,-25 25-16,0 0 0,0-25 16,0 24-16,0-24 0,0 0 15,0 0-15,-25-25 16,25-25-1,0-25-15,0 26 16,0-1-16,25-25 16,-25 0-16,0-25 0,0 26 15,25-1-15,-25 0 0,0-25 16,0 50-16,0-24 16,25 24-16,0 50 31,-25-1-31,25 26 0,0 0 15,0 0-15,24 0 0,-24-1 16,0 1-16,25 0 16,-25 0-16,25-25 0,-25 0 15,0 0-15,-1-25 16,-24-25-16,25 0 16,-25 0-16,0-25 0,0 0 15,0-24-15,0 24 16,0-25-16,0 25 0,0 0 15,0 26-15,0-26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9.769"/>
    </inkml:context>
    <inkml:brush xml:id="br0">
      <inkml:brushProperty name="width" value="0.05" units="cm"/>
      <inkml:brushProperty name="height" value="0.05" units="cm"/>
      <inkml:brushProperty name="color" value="#ED1C24"/>
      <inkml:brushProperty name="fitToCurve" value="1"/>
    </inkml:brush>
  </inkml:definitions>
  <inkml:trace contextRef="#ctx0" brushRef="#br0">3 175 0,'25'-25'0,"-50"25"31,25 25-31,0 0 16,0 25-16,0-25 0,0 49 16,25-24-16,-25 25 15,0-25-15,25 24 0,-25-24 16,0 25-16,0-25 16,0-25-16,0 0 0,0-1 15,0 1-15</inkml:trace>
  <inkml:trace contextRef="#ctx0" brushRef="#br0" timeOffset="271">28 325 0,'0'-75'16,"0"50"-16,0 0 16,0-25-16,0 25 0,0 0 15,25 1-15,0-1 16,0 25-16,0-25 0,24 25 15,1-25-15,-25 25 16,25 0-16,0 25 0,-25 0 16,0 0-16,-1-1 15,1 26-15,-25-25 0,0 25 16,0 0-16,-25-25 0,-24 0 16,24-1-16,-25 1 0,0 0 15,0 0-15,1-25 16,24 0-16,-25 0 0</inkml:trace>
  <inkml:trace contextRef="#ctx0" brushRef="#br0" timeOffset="642">601 374 0,'-25'0'0,"25"-25"0,-25 25 16,25-24-16,0-1 0,25 0 16,0 0-16,0 0 15,0 0-15,-1 0 0,1 0 16,0 25-16,0 0 16,0 25-16,-25 25 15,0-25 1,0 0-16,0 25 0,0-1 0,-25 1 15,0 0-15,-25-25 16,26 25-16,-26-25 0,25-1 16,-25 1-16,25-25 15,0 25-15,25 0 16,25-25-16,0 0 0,25 25 16,0-25-16,-1 0 15,51 0-15,-25 0 0,24 0 16,1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20-07-2022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6.png"/><Relationship Id="rId34" Type="http://schemas.openxmlformats.org/officeDocument/2006/relationships/customXml" Target="../ink/ink17.xml"/><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2.xml"/><Relationship Id="rId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8" Type="http://schemas.openxmlformats.org/officeDocument/2006/relationships/customXml" Target="../ink/ink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2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99084" y="2784901"/>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grpSp>
    </p:spTree>
    <p:extLst>
      <p:ext uri="{BB962C8B-B14F-4D97-AF65-F5344CB8AC3E}">
        <p14:creationId xmlns:p14="http://schemas.microsoft.com/office/powerpoint/2010/main" val="70258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 Aspects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Managed localizations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EPM Tables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CDS Views in CAPM</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Services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Setup Business Application Studio</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a:t>
            </a:r>
            <a:r>
              <a:rPr kumimoji="0" lang="en-US" sz="1600" b="1" i="0" u="none" strike="noStrike" kern="1200" cap="none" spc="0" normalizeH="0" baseline="0" noProof="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CAPM Development</a:t>
            </a:r>
            <a:endPar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9" name="Ink 38">
                <a:extLst>
                  <a:ext uri="{FF2B5EF4-FFF2-40B4-BE49-F238E27FC236}">
                    <a16:creationId xmlns:a16="http://schemas.microsoft.com/office/drawing/2014/main" id="{4608FA51-0531-9C0F-672B-F3BBF785B656}"/>
                  </a:ext>
                </a:extLst>
              </p14:cNvPr>
              <p14:cNvContentPartPr/>
              <p14:nvPr/>
            </p14:nvContentPartPr>
            <p14:xfrm>
              <a:off x="699367" y="887499"/>
              <a:ext cx="6305040" cy="2413800"/>
            </p14:xfrm>
          </p:contentPart>
        </mc:Choice>
        <mc:Fallback>
          <p:pic>
            <p:nvPicPr>
              <p:cNvPr id="39" name="Ink 38">
                <a:extLst>
                  <a:ext uri="{FF2B5EF4-FFF2-40B4-BE49-F238E27FC236}">
                    <a16:creationId xmlns:a16="http://schemas.microsoft.com/office/drawing/2014/main" id="{4608FA51-0531-9C0F-672B-F3BBF785B656}"/>
                  </a:ext>
                </a:extLst>
              </p:cNvPr>
              <p:cNvPicPr/>
              <p:nvPr/>
            </p:nvPicPr>
            <p:blipFill>
              <a:blip r:embed="rId3"/>
              <a:stretch>
                <a:fillRect/>
              </a:stretch>
            </p:blipFill>
            <p:spPr>
              <a:xfrm>
                <a:off x="690367" y="878499"/>
                <a:ext cx="6322680" cy="2431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 name="Ink 49">
                <a:extLst>
                  <a:ext uri="{FF2B5EF4-FFF2-40B4-BE49-F238E27FC236}">
                    <a16:creationId xmlns:a16="http://schemas.microsoft.com/office/drawing/2014/main" id="{CE7D49BC-2294-3591-7B72-6AB26354AA31}"/>
                  </a:ext>
                </a:extLst>
              </p14:cNvPr>
              <p14:cNvContentPartPr/>
              <p14:nvPr/>
            </p14:nvContentPartPr>
            <p14:xfrm>
              <a:off x="7572847" y="1046979"/>
              <a:ext cx="1706040" cy="432720"/>
            </p14:xfrm>
          </p:contentPart>
        </mc:Choice>
        <mc:Fallback>
          <p:pic>
            <p:nvPicPr>
              <p:cNvPr id="50" name="Ink 49">
                <a:extLst>
                  <a:ext uri="{FF2B5EF4-FFF2-40B4-BE49-F238E27FC236}">
                    <a16:creationId xmlns:a16="http://schemas.microsoft.com/office/drawing/2014/main" id="{CE7D49BC-2294-3591-7B72-6AB26354AA31}"/>
                  </a:ext>
                </a:extLst>
              </p:cNvPr>
              <p:cNvPicPr/>
              <p:nvPr/>
            </p:nvPicPr>
            <p:blipFill>
              <a:blip r:embed="rId5"/>
              <a:stretch>
                <a:fillRect/>
              </a:stretch>
            </p:blipFill>
            <p:spPr>
              <a:xfrm>
                <a:off x="7563847" y="1037979"/>
                <a:ext cx="172368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7519C42F-04CE-6830-AAA8-24BFD03973B2}"/>
                  </a:ext>
                </a:extLst>
              </p14:cNvPr>
              <p14:cNvContentPartPr/>
              <p14:nvPr/>
            </p14:nvContentPartPr>
            <p14:xfrm>
              <a:off x="8075407" y="1837539"/>
              <a:ext cx="405720" cy="305280"/>
            </p14:xfrm>
          </p:contentPart>
        </mc:Choice>
        <mc:Fallback>
          <p:pic>
            <p:nvPicPr>
              <p:cNvPr id="54" name="Ink 53">
                <a:extLst>
                  <a:ext uri="{FF2B5EF4-FFF2-40B4-BE49-F238E27FC236}">
                    <a16:creationId xmlns:a16="http://schemas.microsoft.com/office/drawing/2014/main" id="{7519C42F-04CE-6830-AAA8-24BFD03973B2}"/>
                  </a:ext>
                </a:extLst>
              </p:cNvPr>
              <p:cNvPicPr/>
              <p:nvPr/>
            </p:nvPicPr>
            <p:blipFill>
              <a:blip r:embed="rId7"/>
              <a:stretch>
                <a:fillRect/>
              </a:stretch>
            </p:blipFill>
            <p:spPr>
              <a:xfrm>
                <a:off x="8066407" y="1828539"/>
                <a:ext cx="4233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9" name="Ink 58">
                <a:extLst>
                  <a:ext uri="{FF2B5EF4-FFF2-40B4-BE49-F238E27FC236}">
                    <a16:creationId xmlns:a16="http://schemas.microsoft.com/office/drawing/2014/main" id="{689E6B2B-18DD-8BBE-AC71-CFDD84AC8E39}"/>
                  </a:ext>
                </a:extLst>
              </p14:cNvPr>
              <p14:cNvContentPartPr/>
              <p14:nvPr/>
            </p14:nvContentPartPr>
            <p14:xfrm>
              <a:off x="9134887" y="1827459"/>
              <a:ext cx="511560" cy="270000"/>
            </p14:xfrm>
          </p:contentPart>
        </mc:Choice>
        <mc:Fallback>
          <p:pic>
            <p:nvPicPr>
              <p:cNvPr id="59" name="Ink 58">
                <a:extLst>
                  <a:ext uri="{FF2B5EF4-FFF2-40B4-BE49-F238E27FC236}">
                    <a16:creationId xmlns:a16="http://schemas.microsoft.com/office/drawing/2014/main" id="{689E6B2B-18DD-8BBE-AC71-CFDD84AC8E39}"/>
                  </a:ext>
                </a:extLst>
              </p:cNvPr>
              <p:cNvPicPr/>
              <p:nvPr/>
            </p:nvPicPr>
            <p:blipFill>
              <a:blip r:embed="rId9"/>
              <a:stretch>
                <a:fillRect/>
              </a:stretch>
            </p:blipFill>
            <p:spPr>
              <a:xfrm>
                <a:off x="9125887" y="1818459"/>
                <a:ext cx="5292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1" name="Ink 70">
                <a:extLst>
                  <a:ext uri="{FF2B5EF4-FFF2-40B4-BE49-F238E27FC236}">
                    <a16:creationId xmlns:a16="http://schemas.microsoft.com/office/drawing/2014/main" id="{05A08870-385D-5F1E-34A6-7CA7F5E55899}"/>
                  </a:ext>
                </a:extLst>
              </p14:cNvPr>
              <p14:cNvContentPartPr/>
              <p14:nvPr/>
            </p14:nvContentPartPr>
            <p14:xfrm>
              <a:off x="8204647" y="2967219"/>
              <a:ext cx="294120" cy="305280"/>
            </p14:xfrm>
          </p:contentPart>
        </mc:Choice>
        <mc:Fallback>
          <p:pic>
            <p:nvPicPr>
              <p:cNvPr id="71" name="Ink 70">
                <a:extLst>
                  <a:ext uri="{FF2B5EF4-FFF2-40B4-BE49-F238E27FC236}">
                    <a16:creationId xmlns:a16="http://schemas.microsoft.com/office/drawing/2014/main" id="{05A08870-385D-5F1E-34A6-7CA7F5E55899}"/>
                  </a:ext>
                </a:extLst>
              </p:cNvPr>
              <p:cNvPicPr/>
              <p:nvPr/>
            </p:nvPicPr>
            <p:blipFill>
              <a:blip r:embed="rId11"/>
              <a:stretch>
                <a:fillRect/>
              </a:stretch>
            </p:blipFill>
            <p:spPr>
              <a:xfrm>
                <a:off x="8195647" y="2958219"/>
                <a:ext cx="3117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2" name="Ink 71">
                <a:extLst>
                  <a:ext uri="{FF2B5EF4-FFF2-40B4-BE49-F238E27FC236}">
                    <a16:creationId xmlns:a16="http://schemas.microsoft.com/office/drawing/2014/main" id="{8D1E93CB-712D-4927-3DC6-5C06EB6D9DE0}"/>
                  </a:ext>
                </a:extLst>
              </p14:cNvPr>
              <p14:cNvContentPartPr/>
              <p14:nvPr/>
            </p14:nvContentPartPr>
            <p14:xfrm>
              <a:off x="9179887" y="2429379"/>
              <a:ext cx="466560" cy="279360"/>
            </p14:xfrm>
          </p:contentPart>
        </mc:Choice>
        <mc:Fallback>
          <p:pic>
            <p:nvPicPr>
              <p:cNvPr id="72" name="Ink 71">
                <a:extLst>
                  <a:ext uri="{FF2B5EF4-FFF2-40B4-BE49-F238E27FC236}">
                    <a16:creationId xmlns:a16="http://schemas.microsoft.com/office/drawing/2014/main" id="{8D1E93CB-712D-4927-3DC6-5C06EB6D9DE0}"/>
                  </a:ext>
                </a:extLst>
              </p:cNvPr>
              <p:cNvPicPr/>
              <p:nvPr/>
            </p:nvPicPr>
            <p:blipFill>
              <a:blip r:embed="rId13"/>
              <a:stretch>
                <a:fillRect/>
              </a:stretch>
            </p:blipFill>
            <p:spPr>
              <a:xfrm>
                <a:off x="9170887" y="2420379"/>
                <a:ext cx="4842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3" name="Ink 72">
                <a:extLst>
                  <a:ext uri="{FF2B5EF4-FFF2-40B4-BE49-F238E27FC236}">
                    <a16:creationId xmlns:a16="http://schemas.microsoft.com/office/drawing/2014/main" id="{62AB1ADE-3226-120A-E8E8-0DD607B03127}"/>
                  </a:ext>
                </a:extLst>
              </p14:cNvPr>
              <p14:cNvContentPartPr/>
              <p14:nvPr/>
            </p14:nvContentPartPr>
            <p14:xfrm>
              <a:off x="8155687" y="2427579"/>
              <a:ext cx="325440" cy="289080"/>
            </p14:xfrm>
          </p:contentPart>
        </mc:Choice>
        <mc:Fallback>
          <p:pic>
            <p:nvPicPr>
              <p:cNvPr id="73" name="Ink 72">
                <a:extLst>
                  <a:ext uri="{FF2B5EF4-FFF2-40B4-BE49-F238E27FC236}">
                    <a16:creationId xmlns:a16="http://schemas.microsoft.com/office/drawing/2014/main" id="{62AB1ADE-3226-120A-E8E8-0DD607B03127}"/>
                  </a:ext>
                </a:extLst>
              </p:cNvPr>
              <p:cNvPicPr/>
              <p:nvPr/>
            </p:nvPicPr>
            <p:blipFill>
              <a:blip r:embed="rId15"/>
              <a:stretch>
                <a:fillRect/>
              </a:stretch>
            </p:blipFill>
            <p:spPr>
              <a:xfrm>
                <a:off x="8146687" y="2418579"/>
                <a:ext cx="3430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1" name="Ink 80">
                <a:extLst>
                  <a:ext uri="{FF2B5EF4-FFF2-40B4-BE49-F238E27FC236}">
                    <a16:creationId xmlns:a16="http://schemas.microsoft.com/office/drawing/2014/main" id="{9E6A5B9B-9E2A-C8EE-0DAD-B87301C500D9}"/>
                  </a:ext>
                </a:extLst>
              </p14:cNvPr>
              <p14:cNvContentPartPr/>
              <p14:nvPr/>
            </p14:nvContentPartPr>
            <p14:xfrm>
              <a:off x="9386167" y="3657699"/>
              <a:ext cx="304920" cy="233280"/>
            </p14:xfrm>
          </p:contentPart>
        </mc:Choice>
        <mc:Fallback>
          <p:pic>
            <p:nvPicPr>
              <p:cNvPr id="81" name="Ink 80">
                <a:extLst>
                  <a:ext uri="{FF2B5EF4-FFF2-40B4-BE49-F238E27FC236}">
                    <a16:creationId xmlns:a16="http://schemas.microsoft.com/office/drawing/2014/main" id="{9E6A5B9B-9E2A-C8EE-0DAD-B87301C500D9}"/>
                  </a:ext>
                </a:extLst>
              </p:cNvPr>
              <p:cNvPicPr/>
              <p:nvPr/>
            </p:nvPicPr>
            <p:blipFill>
              <a:blip r:embed="rId17"/>
              <a:stretch>
                <a:fillRect/>
              </a:stretch>
            </p:blipFill>
            <p:spPr>
              <a:xfrm>
                <a:off x="9377167" y="3648699"/>
                <a:ext cx="3225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2" name="Ink 81">
                <a:extLst>
                  <a:ext uri="{FF2B5EF4-FFF2-40B4-BE49-F238E27FC236}">
                    <a16:creationId xmlns:a16="http://schemas.microsoft.com/office/drawing/2014/main" id="{F675AF49-E075-D20E-4AFF-1B6CC70AFF21}"/>
                  </a:ext>
                </a:extLst>
              </p14:cNvPr>
              <p14:cNvContentPartPr/>
              <p14:nvPr/>
            </p14:nvContentPartPr>
            <p14:xfrm>
              <a:off x="8246407" y="3648339"/>
              <a:ext cx="378000" cy="314280"/>
            </p14:xfrm>
          </p:contentPart>
        </mc:Choice>
        <mc:Fallback>
          <p:pic>
            <p:nvPicPr>
              <p:cNvPr id="82" name="Ink 81">
                <a:extLst>
                  <a:ext uri="{FF2B5EF4-FFF2-40B4-BE49-F238E27FC236}">
                    <a16:creationId xmlns:a16="http://schemas.microsoft.com/office/drawing/2014/main" id="{F675AF49-E075-D20E-4AFF-1B6CC70AFF21}"/>
                  </a:ext>
                </a:extLst>
              </p:cNvPr>
              <p:cNvPicPr/>
              <p:nvPr/>
            </p:nvPicPr>
            <p:blipFill>
              <a:blip r:embed="rId19"/>
              <a:stretch>
                <a:fillRect/>
              </a:stretch>
            </p:blipFill>
            <p:spPr>
              <a:xfrm>
                <a:off x="8237407" y="3639339"/>
                <a:ext cx="3956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3" name="Ink 82">
                <a:extLst>
                  <a:ext uri="{FF2B5EF4-FFF2-40B4-BE49-F238E27FC236}">
                    <a16:creationId xmlns:a16="http://schemas.microsoft.com/office/drawing/2014/main" id="{4281F07A-C93B-0635-67F8-887C50532967}"/>
                  </a:ext>
                </a:extLst>
              </p14:cNvPr>
              <p14:cNvContentPartPr/>
              <p14:nvPr/>
            </p14:nvContentPartPr>
            <p14:xfrm>
              <a:off x="9322447" y="2953539"/>
              <a:ext cx="309600" cy="280440"/>
            </p14:xfrm>
          </p:contentPart>
        </mc:Choice>
        <mc:Fallback>
          <p:pic>
            <p:nvPicPr>
              <p:cNvPr id="83" name="Ink 82">
                <a:extLst>
                  <a:ext uri="{FF2B5EF4-FFF2-40B4-BE49-F238E27FC236}">
                    <a16:creationId xmlns:a16="http://schemas.microsoft.com/office/drawing/2014/main" id="{4281F07A-C93B-0635-67F8-887C50532967}"/>
                  </a:ext>
                </a:extLst>
              </p:cNvPr>
              <p:cNvPicPr/>
              <p:nvPr/>
            </p:nvPicPr>
            <p:blipFill>
              <a:blip r:embed="rId21"/>
              <a:stretch>
                <a:fillRect/>
              </a:stretch>
            </p:blipFill>
            <p:spPr>
              <a:xfrm>
                <a:off x="9313447" y="2944539"/>
                <a:ext cx="327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4" name="Ink 83">
                <a:extLst>
                  <a:ext uri="{FF2B5EF4-FFF2-40B4-BE49-F238E27FC236}">
                    <a16:creationId xmlns:a16="http://schemas.microsoft.com/office/drawing/2014/main" id="{22888C1B-BCA2-533B-6FED-45BB7CC3A9EB}"/>
                  </a:ext>
                </a:extLst>
              </p14:cNvPr>
              <p14:cNvContentPartPr/>
              <p14:nvPr/>
            </p14:nvContentPartPr>
            <p14:xfrm>
              <a:off x="10165927" y="2017179"/>
              <a:ext cx="842400" cy="13680"/>
            </p14:xfrm>
          </p:contentPart>
        </mc:Choice>
        <mc:Fallback>
          <p:pic>
            <p:nvPicPr>
              <p:cNvPr id="84" name="Ink 83">
                <a:extLst>
                  <a:ext uri="{FF2B5EF4-FFF2-40B4-BE49-F238E27FC236}">
                    <a16:creationId xmlns:a16="http://schemas.microsoft.com/office/drawing/2014/main" id="{22888C1B-BCA2-533B-6FED-45BB7CC3A9EB}"/>
                  </a:ext>
                </a:extLst>
              </p:cNvPr>
              <p:cNvPicPr/>
              <p:nvPr/>
            </p:nvPicPr>
            <p:blipFill>
              <a:blip r:embed="rId23"/>
              <a:stretch>
                <a:fillRect/>
              </a:stretch>
            </p:blipFill>
            <p:spPr>
              <a:xfrm>
                <a:off x="10156927" y="2008179"/>
                <a:ext cx="860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5" name="Ink 84">
                <a:extLst>
                  <a:ext uri="{FF2B5EF4-FFF2-40B4-BE49-F238E27FC236}">
                    <a16:creationId xmlns:a16="http://schemas.microsoft.com/office/drawing/2014/main" id="{A3607BCF-FF56-30FD-C0BA-BDF4026ECAC9}"/>
                  </a:ext>
                </a:extLst>
              </p14:cNvPr>
              <p14:cNvContentPartPr/>
              <p14:nvPr/>
            </p14:nvContentPartPr>
            <p14:xfrm>
              <a:off x="10246567" y="2537019"/>
              <a:ext cx="645840" cy="42480"/>
            </p14:xfrm>
          </p:contentPart>
        </mc:Choice>
        <mc:Fallback>
          <p:pic>
            <p:nvPicPr>
              <p:cNvPr id="85" name="Ink 84">
                <a:extLst>
                  <a:ext uri="{FF2B5EF4-FFF2-40B4-BE49-F238E27FC236}">
                    <a16:creationId xmlns:a16="http://schemas.microsoft.com/office/drawing/2014/main" id="{A3607BCF-FF56-30FD-C0BA-BDF4026ECAC9}"/>
                  </a:ext>
                </a:extLst>
              </p:cNvPr>
              <p:cNvPicPr/>
              <p:nvPr/>
            </p:nvPicPr>
            <p:blipFill>
              <a:blip r:embed="rId25"/>
              <a:stretch>
                <a:fillRect/>
              </a:stretch>
            </p:blipFill>
            <p:spPr>
              <a:xfrm>
                <a:off x="10237567" y="2528019"/>
                <a:ext cx="6634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6" name="Ink 85">
                <a:extLst>
                  <a:ext uri="{FF2B5EF4-FFF2-40B4-BE49-F238E27FC236}">
                    <a16:creationId xmlns:a16="http://schemas.microsoft.com/office/drawing/2014/main" id="{F708FD47-48D6-5757-425D-E04D41919938}"/>
                  </a:ext>
                </a:extLst>
              </p14:cNvPr>
              <p14:cNvContentPartPr/>
              <p14:nvPr/>
            </p14:nvContentPartPr>
            <p14:xfrm>
              <a:off x="10237567" y="3210579"/>
              <a:ext cx="430920" cy="27000"/>
            </p14:xfrm>
          </p:contentPart>
        </mc:Choice>
        <mc:Fallback>
          <p:pic>
            <p:nvPicPr>
              <p:cNvPr id="86" name="Ink 85">
                <a:extLst>
                  <a:ext uri="{FF2B5EF4-FFF2-40B4-BE49-F238E27FC236}">
                    <a16:creationId xmlns:a16="http://schemas.microsoft.com/office/drawing/2014/main" id="{F708FD47-48D6-5757-425D-E04D41919938}"/>
                  </a:ext>
                </a:extLst>
              </p:cNvPr>
              <p:cNvPicPr/>
              <p:nvPr/>
            </p:nvPicPr>
            <p:blipFill>
              <a:blip r:embed="rId27"/>
              <a:stretch>
                <a:fillRect/>
              </a:stretch>
            </p:blipFill>
            <p:spPr>
              <a:xfrm>
                <a:off x="10228567" y="3201579"/>
                <a:ext cx="448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7" name="Ink 86">
                <a:extLst>
                  <a:ext uri="{FF2B5EF4-FFF2-40B4-BE49-F238E27FC236}">
                    <a16:creationId xmlns:a16="http://schemas.microsoft.com/office/drawing/2014/main" id="{45DCA1F2-EF55-E8EC-CB5C-11BE94028D48}"/>
                  </a:ext>
                </a:extLst>
              </p14:cNvPr>
              <p14:cNvContentPartPr/>
              <p14:nvPr/>
            </p14:nvContentPartPr>
            <p14:xfrm>
              <a:off x="10174927" y="3702339"/>
              <a:ext cx="600840" cy="72360"/>
            </p14:xfrm>
          </p:contentPart>
        </mc:Choice>
        <mc:Fallback>
          <p:pic>
            <p:nvPicPr>
              <p:cNvPr id="87" name="Ink 86">
                <a:extLst>
                  <a:ext uri="{FF2B5EF4-FFF2-40B4-BE49-F238E27FC236}">
                    <a16:creationId xmlns:a16="http://schemas.microsoft.com/office/drawing/2014/main" id="{45DCA1F2-EF55-E8EC-CB5C-11BE94028D48}"/>
                  </a:ext>
                </a:extLst>
              </p:cNvPr>
              <p:cNvPicPr/>
              <p:nvPr/>
            </p:nvPicPr>
            <p:blipFill>
              <a:blip r:embed="rId29"/>
              <a:stretch>
                <a:fillRect/>
              </a:stretch>
            </p:blipFill>
            <p:spPr>
              <a:xfrm>
                <a:off x="10165927" y="3693339"/>
                <a:ext cx="6184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8" name="Ink 87">
                <a:extLst>
                  <a:ext uri="{FF2B5EF4-FFF2-40B4-BE49-F238E27FC236}">
                    <a16:creationId xmlns:a16="http://schemas.microsoft.com/office/drawing/2014/main" id="{FBFFF156-6193-FBC7-C422-13F6F07597F2}"/>
                  </a:ext>
                </a:extLst>
              </p14:cNvPr>
              <p14:cNvContentPartPr/>
              <p14:nvPr/>
            </p14:nvContentPartPr>
            <p14:xfrm>
              <a:off x="7045447" y="896499"/>
              <a:ext cx="207360" cy="3285000"/>
            </p14:xfrm>
          </p:contentPart>
        </mc:Choice>
        <mc:Fallback>
          <p:pic>
            <p:nvPicPr>
              <p:cNvPr id="88" name="Ink 87">
                <a:extLst>
                  <a:ext uri="{FF2B5EF4-FFF2-40B4-BE49-F238E27FC236}">
                    <a16:creationId xmlns:a16="http://schemas.microsoft.com/office/drawing/2014/main" id="{FBFFF156-6193-FBC7-C422-13F6F07597F2}"/>
                  </a:ext>
                </a:extLst>
              </p:cNvPr>
              <p:cNvPicPr/>
              <p:nvPr/>
            </p:nvPicPr>
            <p:blipFill>
              <a:blip r:embed="rId31"/>
              <a:stretch>
                <a:fillRect/>
              </a:stretch>
            </p:blipFill>
            <p:spPr>
              <a:xfrm>
                <a:off x="7036447" y="887499"/>
                <a:ext cx="225000" cy="3302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1" name="Ink 100">
                <a:extLst>
                  <a:ext uri="{FF2B5EF4-FFF2-40B4-BE49-F238E27FC236}">
                    <a16:creationId xmlns:a16="http://schemas.microsoft.com/office/drawing/2014/main" id="{84370F6B-2734-A68E-0E98-E00F8302B6DA}"/>
                  </a:ext>
                </a:extLst>
              </p14:cNvPr>
              <p14:cNvContentPartPr/>
              <p14:nvPr/>
            </p14:nvContentPartPr>
            <p14:xfrm>
              <a:off x="6731887" y="295299"/>
              <a:ext cx="2358720" cy="529920"/>
            </p14:xfrm>
          </p:contentPart>
        </mc:Choice>
        <mc:Fallback>
          <p:pic>
            <p:nvPicPr>
              <p:cNvPr id="101" name="Ink 100">
                <a:extLst>
                  <a:ext uri="{FF2B5EF4-FFF2-40B4-BE49-F238E27FC236}">
                    <a16:creationId xmlns:a16="http://schemas.microsoft.com/office/drawing/2014/main" id="{84370F6B-2734-A68E-0E98-E00F8302B6DA}"/>
                  </a:ext>
                </a:extLst>
              </p:cNvPr>
              <p:cNvPicPr/>
              <p:nvPr/>
            </p:nvPicPr>
            <p:blipFill>
              <a:blip r:embed="rId33"/>
              <a:stretch>
                <a:fillRect/>
              </a:stretch>
            </p:blipFill>
            <p:spPr>
              <a:xfrm>
                <a:off x="6722887" y="286299"/>
                <a:ext cx="237636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1" name="Ink 110">
                <a:extLst>
                  <a:ext uri="{FF2B5EF4-FFF2-40B4-BE49-F238E27FC236}">
                    <a16:creationId xmlns:a16="http://schemas.microsoft.com/office/drawing/2014/main" id="{9FA31244-6922-D984-E224-C52C2280196C}"/>
                  </a:ext>
                </a:extLst>
              </p14:cNvPr>
              <p14:cNvContentPartPr/>
              <p14:nvPr/>
            </p14:nvContentPartPr>
            <p14:xfrm>
              <a:off x="4751167" y="1621539"/>
              <a:ext cx="1569240" cy="360000"/>
            </p14:xfrm>
          </p:contentPart>
        </mc:Choice>
        <mc:Fallback>
          <p:pic>
            <p:nvPicPr>
              <p:cNvPr id="111" name="Ink 110">
                <a:extLst>
                  <a:ext uri="{FF2B5EF4-FFF2-40B4-BE49-F238E27FC236}">
                    <a16:creationId xmlns:a16="http://schemas.microsoft.com/office/drawing/2014/main" id="{9FA31244-6922-D984-E224-C52C2280196C}"/>
                  </a:ext>
                </a:extLst>
              </p:cNvPr>
              <p:cNvPicPr/>
              <p:nvPr/>
            </p:nvPicPr>
            <p:blipFill>
              <a:blip r:embed="rId35"/>
              <a:stretch>
                <a:fillRect/>
              </a:stretch>
            </p:blipFill>
            <p:spPr>
              <a:xfrm>
                <a:off x="4742167" y="1612539"/>
                <a:ext cx="158688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3" name="Ink 132">
                <a:extLst>
                  <a:ext uri="{FF2B5EF4-FFF2-40B4-BE49-F238E27FC236}">
                    <a16:creationId xmlns:a16="http://schemas.microsoft.com/office/drawing/2014/main" id="{18BC7893-6DCC-EC2C-E066-0AB51BA832C4}"/>
                  </a:ext>
                </a:extLst>
              </p14:cNvPr>
              <p14:cNvContentPartPr/>
              <p14:nvPr/>
            </p14:nvContentPartPr>
            <p14:xfrm>
              <a:off x="4408807" y="4006899"/>
              <a:ext cx="2557080" cy="2259720"/>
            </p14:xfrm>
          </p:contentPart>
        </mc:Choice>
        <mc:Fallback>
          <p:pic>
            <p:nvPicPr>
              <p:cNvPr id="133" name="Ink 132">
                <a:extLst>
                  <a:ext uri="{FF2B5EF4-FFF2-40B4-BE49-F238E27FC236}">
                    <a16:creationId xmlns:a16="http://schemas.microsoft.com/office/drawing/2014/main" id="{18BC7893-6DCC-EC2C-E066-0AB51BA832C4}"/>
                  </a:ext>
                </a:extLst>
              </p:cNvPr>
              <p:cNvPicPr/>
              <p:nvPr/>
            </p:nvPicPr>
            <p:blipFill>
              <a:blip r:embed="rId37"/>
              <a:stretch>
                <a:fillRect/>
              </a:stretch>
            </p:blipFill>
            <p:spPr>
              <a:xfrm>
                <a:off x="4399807" y="3997899"/>
                <a:ext cx="2574720" cy="2277360"/>
              </a:xfrm>
              <a:prstGeom prst="rect">
                <a:avLst/>
              </a:prstGeom>
            </p:spPr>
          </p:pic>
        </mc:Fallback>
      </mc:AlternateContent>
    </p:spTree>
    <p:extLst>
      <p:ext uri="{BB962C8B-B14F-4D97-AF65-F5344CB8AC3E}">
        <p14:creationId xmlns:p14="http://schemas.microsoft.com/office/powerpoint/2010/main" val="311408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EPM Data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C754B4E3-A6D2-4D0C-A33F-784BCCDDFE30}"/>
              </a:ext>
            </a:extLst>
          </p:cNvPr>
          <p:cNvSpPr/>
          <p:nvPr/>
        </p:nvSpPr>
        <p:spPr>
          <a:xfrm>
            <a:off x="2716440" y="2558142"/>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205122" y="2558142"/>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037171" y="2993571"/>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223229" y="2558142"/>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223229" y="1534421"/>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0935037" y="2401822"/>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313080" y="2488474"/>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806498" y="2958737"/>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4902291" y="2592977"/>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325780" y="3968931"/>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081794" y="3692615"/>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390437" y="2993571"/>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510870" y="3464768"/>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84202" y="3640665"/>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5803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477328"/>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p:txBody>
      </p:sp>
    </p:spTree>
    <p:extLst>
      <p:ext uri="{BB962C8B-B14F-4D97-AF65-F5344CB8AC3E}">
        <p14:creationId xmlns:p14="http://schemas.microsoft.com/office/powerpoint/2010/main" val="22362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CDS Views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739211"/>
          </a:xfrm>
          <a:prstGeom prst="rect">
            <a:avLst/>
          </a:prstGeom>
          <a:noFill/>
        </p:spPr>
        <p:txBody>
          <a:bodyPr wrap="square" rtlCol="0">
            <a:spAutoFit/>
          </a:bodyPr>
          <a:lstStyle/>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p:spTree>
    <p:extLst>
      <p:ext uri="{BB962C8B-B14F-4D97-AF65-F5344CB8AC3E}">
        <p14:creationId xmlns:p14="http://schemas.microsoft.com/office/powerpoint/2010/main" val="108313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p:spTree>
    <p:extLst>
      <p:ext uri="{BB962C8B-B14F-4D97-AF65-F5344CB8AC3E}">
        <p14:creationId xmlns:p14="http://schemas.microsoft.com/office/powerpoint/2010/main" val="413734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5675</TotalTime>
  <Words>348</Words>
  <Application>Microsoft Office PowerPoint</Application>
  <PresentationFormat>Widescreen</PresentationFormat>
  <Paragraphs>63</Paragraphs>
  <Slides>12</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5761</cp:revision>
  <dcterms:created xsi:type="dcterms:W3CDTF">2020-10-03T07:29:13Z</dcterms:created>
  <dcterms:modified xsi:type="dcterms:W3CDTF">2022-07-20T04:06:27Z</dcterms:modified>
</cp:coreProperties>
</file>